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bg>
      <p:bgRef idx="1002">
        <a:schemeClr val="bg2"/>
      </p:bgRef>
    </p:bg>
    <p:spTree>
      <p:nvGrpSpPr>
        <p:cNvPr id="1" name=""/>
        <p:cNvGrpSpPr/>
        <p:nvPr/>
      </p:nvGrpSpPr>
      <p:grpSpPr>
        <a:xfrm>
          <a:off x="0" y="0"/>
          <a:ext cx="0" cy="0"/>
          <a:chOff x="0" y="0"/>
          <a:chExt cx="0" cy="0"/>
        </a:xfrm>
      </p:grpSpPr>
      <p:sp>
        <p:nvSpPr>
          <p:cNvPr id="9" name="Títu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pt-PT" smtClean="0"/>
              <a:t>Clique para editar o estilo</a:t>
            </a:r>
            <a:endParaRPr kumimoji="0" lang="en-US"/>
          </a:p>
        </p:txBody>
      </p:sp>
      <p:sp>
        <p:nvSpPr>
          <p:cNvPr id="17" name="Subtítu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PT" smtClean="0"/>
              <a:t>Faça clique para editar o estilo</a:t>
            </a:r>
            <a:endParaRPr kumimoji="0" lang="en-US"/>
          </a:p>
        </p:txBody>
      </p:sp>
      <p:sp>
        <p:nvSpPr>
          <p:cNvPr id="30" name="Marcador de Posição da Data 29"/>
          <p:cNvSpPr>
            <a:spLocks noGrp="1"/>
          </p:cNvSpPr>
          <p:nvPr>
            <p:ph type="dt" sz="half" idx="10"/>
          </p:nvPr>
        </p:nvSpPr>
        <p:spPr/>
        <p:txBody>
          <a:bodyPr/>
          <a:lstStyle/>
          <a:p>
            <a:fld id="{C00F60BC-78B4-4919-8E27-B91C74122F88}" type="datetimeFigureOut">
              <a:rPr lang="pt-PT" smtClean="0"/>
              <a:t>23-03-2014</a:t>
            </a:fld>
            <a:endParaRPr lang="pt-PT"/>
          </a:p>
        </p:txBody>
      </p:sp>
      <p:sp>
        <p:nvSpPr>
          <p:cNvPr id="19" name="Marcador de Posição do Rodapé 18"/>
          <p:cNvSpPr>
            <a:spLocks noGrp="1"/>
          </p:cNvSpPr>
          <p:nvPr>
            <p:ph type="ftr" sz="quarter" idx="11"/>
          </p:nvPr>
        </p:nvSpPr>
        <p:spPr/>
        <p:txBody>
          <a:bodyPr/>
          <a:lstStyle/>
          <a:p>
            <a:endParaRPr lang="pt-PT"/>
          </a:p>
        </p:txBody>
      </p:sp>
      <p:sp>
        <p:nvSpPr>
          <p:cNvPr id="27" name="Marcador de Posição do Número do Diapositivo 26"/>
          <p:cNvSpPr>
            <a:spLocks noGrp="1"/>
          </p:cNvSpPr>
          <p:nvPr>
            <p:ph type="sldNum" sz="quarter" idx="12"/>
          </p:nvPr>
        </p:nvSpPr>
        <p:spPr/>
        <p:txBody>
          <a:bodyPr/>
          <a:lstStyle/>
          <a:p>
            <a:fld id="{E5833334-AAF4-40E7-8F97-E20AA4A6711A}" type="slidenum">
              <a:rPr lang="pt-PT" smtClean="0"/>
              <a:t>‹nº›</a:t>
            </a:fld>
            <a:endParaRPr lang="pt-P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PT" smtClean="0"/>
              <a:t>Clique para editar o estilo</a:t>
            </a:r>
            <a:endParaRPr kumimoji="0" lang="en-US"/>
          </a:p>
        </p:txBody>
      </p:sp>
      <p:sp>
        <p:nvSpPr>
          <p:cNvPr id="3" name="Marcador de Posição de Texto Vertical 2"/>
          <p:cNvSpPr>
            <a:spLocks noGrp="1"/>
          </p:cNvSpPr>
          <p:nvPr>
            <p:ph type="body" orient="vert" idx="1"/>
          </p:nvPr>
        </p:nvSpPr>
        <p:spPr/>
        <p:txBody>
          <a:bodyPr vert="eaVer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a Data 3"/>
          <p:cNvSpPr>
            <a:spLocks noGrp="1"/>
          </p:cNvSpPr>
          <p:nvPr>
            <p:ph type="dt" sz="half" idx="10"/>
          </p:nvPr>
        </p:nvSpPr>
        <p:spPr/>
        <p:txBody>
          <a:bodyPr/>
          <a:lstStyle/>
          <a:p>
            <a:fld id="{C00F60BC-78B4-4919-8E27-B91C74122F88}" type="datetimeFigureOut">
              <a:rPr lang="pt-PT" smtClean="0"/>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E5833334-AAF4-40E7-8F97-E20AA4A6711A}" type="slidenum">
              <a:rPr lang="pt-PT" smtClean="0"/>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914401"/>
            <a:ext cx="2057400" cy="5211763"/>
          </a:xfrm>
        </p:spPr>
        <p:txBody>
          <a:bodyPr vert="eaVert"/>
          <a:lstStyle/>
          <a:p>
            <a:r>
              <a:rPr kumimoji="0" lang="pt-PT" smtClean="0"/>
              <a:t>Clique para editar o estilo</a:t>
            </a:r>
            <a:endParaRPr kumimoji="0" lang="en-US"/>
          </a:p>
        </p:txBody>
      </p:sp>
      <p:sp>
        <p:nvSpPr>
          <p:cNvPr id="3" name="Marcador de Posição de Texto Vertical 2"/>
          <p:cNvSpPr>
            <a:spLocks noGrp="1"/>
          </p:cNvSpPr>
          <p:nvPr>
            <p:ph type="body" orient="vert" idx="1"/>
          </p:nvPr>
        </p:nvSpPr>
        <p:spPr>
          <a:xfrm>
            <a:off x="457200" y="914401"/>
            <a:ext cx="6019800" cy="5211763"/>
          </a:xfrm>
        </p:spPr>
        <p:txBody>
          <a:bodyPr vert="eaVert"/>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a Data 3"/>
          <p:cNvSpPr>
            <a:spLocks noGrp="1"/>
          </p:cNvSpPr>
          <p:nvPr>
            <p:ph type="dt" sz="half" idx="10"/>
          </p:nvPr>
        </p:nvSpPr>
        <p:spPr/>
        <p:txBody>
          <a:bodyPr/>
          <a:lstStyle/>
          <a:p>
            <a:fld id="{C00F60BC-78B4-4919-8E27-B91C74122F88}" type="datetimeFigureOut">
              <a:rPr lang="pt-PT" smtClean="0"/>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E5833334-AAF4-40E7-8F97-E20AA4A6711A}" type="slidenum">
              <a:rPr lang="pt-PT" smtClean="0"/>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PT" smtClean="0"/>
              <a:t>Clique para editar o estilo</a:t>
            </a:r>
            <a:endParaRPr kumimoji="0" lang="en-US"/>
          </a:p>
        </p:txBody>
      </p:sp>
      <p:sp>
        <p:nvSpPr>
          <p:cNvPr id="3" name="Marcador de Posição de Conteúdo 2"/>
          <p:cNvSpPr>
            <a:spLocks noGrp="1"/>
          </p:cNvSpPr>
          <p:nvPr>
            <p:ph idx="1"/>
          </p:nvPr>
        </p:nvSpPr>
        <p:spPr/>
        <p:txBody>
          <a:body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a Data 3"/>
          <p:cNvSpPr>
            <a:spLocks noGrp="1"/>
          </p:cNvSpPr>
          <p:nvPr>
            <p:ph type="dt" sz="half" idx="10"/>
          </p:nvPr>
        </p:nvSpPr>
        <p:spPr/>
        <p:txBody>
          <a:bodyPr/>
          <a:lstStyle/>
          <a:p>
            <a:fld id="{C00F60BC-78B4-4919-8E27-B91C74122F88}" type="datetimeFigureOut">
              <a:rPr lang="pt-PT" smtClean="0"/>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E5833334-AAF4-40E7-8F97-E20AA4A6711A}" type="slidenum">
              <a:rPr lang="pt-PT" smtClean="0"/>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bg>
      <p:bgRef idx="1002">
        <a:schemeClr val="bg2"/>
      </p:bgRef>
    </p:bg>
    <p:spTree>
      <p:nvGrpSpPr>
        <p:cNvPr id="1" name=""/>
        <p:cNvGrpSpPr/>
        <p:nvPr/>
      </p:nvGrpSpPr>
      <p:grpSpPr>
        <a:xfrm>
          <a:off x="0" y="0"/>
          <a:ext cx="0" cy="0"/>
          <a:chOff x="0" y="0"/>
          <a:chExt cx="0" cy="0"/>
        </a:xfrm>
      </p:grpSpPr>
      <p:sp>
        <p:nvSpPr>
          <p:cNvPr id="2" name="Títu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pt-PT" smtClean="0"/>
              <a:t>Clique para editar o estilo</a:t>
            </a:r>
            <a:endParaRPr kumimoji="0" lang="en-US"/>
          </a:p>
        </p:txBody>
      </p:sp>
      <p:sp>
        <p:nvSpPr>
          <p:cNvPr id="3" name="Marcador de Posição do Tex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PT" smtClean="0"/>
              <a:t>Clique para editar os estilos</a:t>
            </a:r>
          </a:p>
        </p:txBody>
      </p:sp>
      <p:sp>
        <p:nvSpPr>
          <p:cNvPr id="4" name="Marcador de Posição da Data 3"/>
          <p:cNvSpPr>
            <a:spLocks noGrp="1"/>
          </p:cNvSpPr>
          <p:nvPr>
            <p:ph type="dt" sz="half" idx="10"/>
          </p:nvPr>
        </p:nvSpPr>
        <p:spPr/>
        <p:txBody>
          <a:bodyPr/>
          <a:lstStyle/>
          <a:p>
            <a:fld id="{C00F60BC-78B4-4919-8E27-B91C74122F88}" type="datetimeFigureOut">
              <a:rPr lang="pt-PT" smtClean="0"/>
              <a:t>23-03-2014</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E5833334-AAF4-40E7-8F97-E20AA4A6711A}" type="slidenum">
              <a:rPr lang="pt-PT" smtClean="0"/>
              <a:t>‹nº›</a:t>
            </a:fld>
            <a:endParaRPr lang="pt-P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229600" cy="1143000"/>
          </a:xfrm>
        </p:spPr>
        <p:txBody>
          <a:bodyPr/>
          <a:lstStyle/>
          <a:p>
            <a:r>
              <a:rPr kumimoji="0" lang="pt-PT" smtClean="0"/>
              <a:t>Clique para editar o estilo</a:t>
            </a:r>
            <a:endParaRPr kumimoji="0" lang="en-US"/>
          </a:p>
        </p:txBody>
      </p:sp>
      <p:sp>
        <p:nvSpPr>
          <p:cNvPr id="3" name="Marcador de Posição de Conteúd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4" name="Marcador de Posição de Conteúd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5" name="Marcador de Posição da Data 4"/>
          <p:cNvSpPr>
            <a:spLocks noGrp="1"/>
          </p:cNvSpPr>
          <p:nvPr>
            <p:ph type="dt" sz="half" idx="10"/>
          </p:nvPr>
        </p:nvSpPr>
        <p:spPr/>
        <p:txBody>
          <a:bodyPr/>
          <a:lstStyle/>
          <a:p>
            <a:fld id="{C00F60BC-78B4-4919-8E27-B91C74122F88}" type="datetimeFigureOut">
              <a:rPr lang="pt-PT" smtClean="0"/>
              <a:t>23-03-2014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E5833334-AAF4-40E7-8F97-E20AA4A6711A}" type="slidenum">
              <a:rPr lang="pt-PT" smtClean="0"/>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229600" cy="1143000"/>
          </a:xfrm>
        </p:spPr>
        <p:txBody>
          <a:bodyPr tIns="45720" anchor="b"/>
          <a:lstStyle>
            <a:lvl1pPr>
              <a:defRPr/>
            </a:lvl1pPr>
          </a:lstStyle>
          <a:p>
            <a:r>
              <a:rPr kumimoji="0" lang="pt-PT" smtClean="0"/>
              <a:t>Clique para editar o estilo</a:t>
            </a:r>
            <a:endParaRPr kumimoji="0" lang="en-US"/>
          </a:p>
        </p:txBody>
      </p:sp>
      <p:sp>
        <p:nvSpPr>
          <p:cNvPr id="3" name="Marcador de Posição do Tex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pt-PT" smtClean="0"/>
              <a:t>Clique para editar os estilos</a:t>
            </a:r>
          </a:p>
        </p:txBody>
      </p:sp>
      <p:sp>
        <p:nvSpPr>
          <p:cNvPr id="4" name="Marcador de Posição do Tex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pt-PT" smtClean="0"/>
              <a:t>Clique para editar os estilos</a:t>
            </a:r>
          </a:p>
        </p:txBody>
      </p:sp>
      <p:sp>
        <p:nvSpPr>
          <p:cNvPr id="5" name="Marcador de Posição de Conteúd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6" name="Marcador de Posição de Conteúd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7" name="Marcador de Posição da Data 6"/>
          <p:cNvSpPr>
            <a:spLocks noGrp="1"/>
          </p:cNvSpPr>
          <p:nvPr>
            <p:ph type="dt" sz="half" idx="10"/>
          </p:nvPr>
        </p:nvSpPr>
        <p:spPr/>
        <p:txBody>
          <a:bodyPr/>
          <a:lstStyle/>
          <a:p>
            <a:fld id="{C00F60BC-78B4-4919-8E27-B91C74122F88}" type="datetimeFigureOut">
              <a:rPr lang="pt-PT" smtClean="0"/>
              <a:t>23-03-2014</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E5833334-AAF4-40E7-8F97-E20AA4A6711A}" type="slidenum">
              <a:rPr lang="pt-PT" smtClean="0"/>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pt-PT" smtClean="0"/>
              <a:t>Clique para editar o estilo</a:t>
            </a:r>
            <a:endParaRPr kumimoji="0" lang="en-US"/>
          </a:p>
        </p:txBody>
      </p:sp>
      <p:sp>
        <p:nvSpPr>
          <p:cNvPr id="3" name="Marcador de Posição da Data 2"/>
          <p:cNvSpPr>
            <a:spLocks noGrp="1"/>
          </p:cNvSpPr>
          <p:nvPr>
            <p:ph type="dt" sz="half" idx="10"/>
          </p:nvPr>
        </p:nvSpPr>
        <p:spPr/>
        <p:txBody>
          <a:bodyPr/>
          <a:lstStyle/>
          <a:p>
            <a:fld id="{C00F60BC-78B4-4919-8E27-B91C74122F88}" type="datetimeFigureOut">
              <a:rPr lang="pt-PT" smtClean="0"/>
              <a:t>23-03-2014</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E5833334-AAF4-40E7-8F97-E20AA4A6711A}" type="slidenum">
              <a:rPr lang="pt-PT" smtClean="0"/>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C00F60BC-78B4-4919-8E27-B91C74122F88}" type="datetimeFigureOut">
              <a:rPr lang="pt-PT" smtClean="0"/>
              <a:t>23-03-2014</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E5833334-AAF4-40E7-8F97-E20AA4A6711A}" type="slidenum">
              <a:rPr lang="pt-PT" smtClean="0"/>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pt-PT" smtClean="0"/>
              <a:t>Clique para editar o estilo</a:t>
            </a:r>
            <a:endParaRPr kumimoji="0" lang="en-US"/>
          </a:p>
        </p:txBody>
      </p:sp>
      <p:sp>
        <p:nvSpPr>
          <p:cNvPr id="3" name="Marcador de Posição do Tex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pt-PT" smtClean="0"/>
              <a:t>Clique para editar os estilos</a:t>
            </a:r>
          </a:p>
        </p:txBody>
      </p:sp>
      <p:sp>
        <p:nvSpPr>
          <p:cNvPr id="4" name="Marcador de Posição de Conteúd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pt-PT" smtClean="0"/>
              <a:t>Clique para editar os estilos</a:t>
            </a:r>
          </a:p>
          <a:p>
            <a:pPr lvl="1" eaLnBrk="1" latinLnBrk="0" hangingPunct="1"/>
            <a:r>
              <a:rPr lang="pt-PT" smtClean="0"/>
              <a:t>Segundo nível</a:t>
            </a:r>
          </a:p>
          <a:p>
            <a:pPr lvl="2" eaLnBrk="1" latinLnBrk="0" hangingPunct="1"/>
            <a:r>
              <a:rPr lang="pt-PT" smtClean="0"/>
              <a:t>Terceiro nível</a:t>
            </a:r>
          </a:p>
          <a:p>
            <a:pPr lvl="3" eaLnBrk="1" latinLnBrk="0" hangingPunct="1"/>
            <a:r>
              <a:rPr lang="pt-PT" smtClean="0"/>
              <a:t>Quarto nível</a:t>
            </a:r>
          </a:p>
          <a:p>
            <a:pPr lvl="4" eaLnBrk="1" latinLnBrk="0" hangingPunct="1"/>
            <a:r>
              <a:rPr lang="pt-PT" smtClean="0"/>
              <a:t>Quinto nível</a:t>
            </a:r>
            <a:endParaRPr kumimoji="0" lang="en-US"/>
          </a:p>
        </p:txBody>
      </p:sp>
      <p:sp>
        <p:nvSpPr>
          <p:cNvPr id="5" name="Marcador de Posição da Data 4"/>
          <p:cNvSpPr>
            <a:spLocks noGrp="1"/>
          </p:cNvSpPr>
          <p:nvPr>
            <p:ph type="dt" sz="half" idx="10"/>
          </p:nvPr>
        </p:nvSpPr>
        <p:spPr/>
        <p:txBody>
          <a:bodyPr/>
          <a:lstStyle/>
          <a:p>
            <a:fld id="{C00F60BC-78B4-4919-8E27-B91C74122F88}" type="datetimeFigureOut">
              <a:rPr lang="pt-PT" smtClean="0"/>
              <a:t>23-03-2014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E5833334-AAF4-40E7-8F97-E20AA4A6711A}" type="slidenum">
              <a:rPr lang="pt-PT" smtClean="0"/>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9" name="Cortar e Arredondar Rectângulo de Canto Simples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ângulo rectângu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ítu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pt-PT" smtClean="0"/>
              <a:t>Clique para editar o estilo</a:t>
            </a:r>
            <a:endParaRPr kumimoji="0" lang="en-US"/>
          </a:p>
        </p:txBody>
      </p:sp>
      <p:sp>
        <p:nvSpPr>
          <p:cNvPr id="4" name="Marcador de Posição do Tex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pt-PT" smtClean="0"/>
              <a:t>Clique para editar os estilos</a:t>
            </a:r>
          </a:p>
        </p:txBody>
      </p:sp>
      <p:sp>
        <p:nvSpPr>
          <p:cNvPr id="5" name="Marcador de Posição da Data 4"/>
          <p:cNvSpPr>
            <a:spLocks noGrp="1"/>
          </p:cNvSpPr>
          <p:nvPr>
            <p:ph type="dt" sz="half" idx="10"/>
          </p:nvPr>
        </p:nvSpPr>
        <p:spPr/>
        <p:txBody>
          <a:bodyPr/>
          <a:lstStyle/>
          <a:p>
            <a:fld id="{C00F60BC-78B4-4919-8E27-B91C74122F88}" type="datetimeFigureOut">
              <a:rPr lang="pt-PT" smtClean="0"/>
              <a:t>23-03-2014</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a:xfrm>
            <a:off x="8077200" y="6356350"/>
            <a:ext cx="609600" cy="365125"/>
          </a:xfrm>
        </p:spPr>
        <p:txBody>
          <a:bodyPr/>
          <a:lstStyle/>
          <a:p>
            <a:fld id="{E5833334-AAF4-40E7-8F97-E20AA4A6711A}" type="slidenum">
              <a:rPr lang="pt-PT" smtClean="0"/>
              <a:t>‹nº›</a:t>
            </a:fld>
            <a:endParaRPr lang="pt-PT"/>
          </a:p>
        </p:txBody>
      </p:sp>
      <p:sp>
        <p:nvSpPr>
          <p:cNvPr id="3" name="Marcador de Posição da Imagem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pt-PT" smtClean="0"/>
              <a:t>Clique no ícone para adicionar uma imagem</a:t>
            </a:r>
            <a:endParaRPr kumimoji="0" lang="en-US" dirty="0"/>
          </a:p>
        </p:txBody>
      </p:sp>
      <p:sp>
        <p:nvSpPr>
          <p:cNvPr id="10" name="Forma liv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a liv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a liv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a liv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Marcador de Posição do Títu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pt-PT" smtClean="0"/>
              <a:t>Clique para editar o estilo</a:t>
            </a:r>
            <a:endParaRPr kumimoji="0" lang="en-US"/>
          </a:p>
        </p:txBody>
      </p:sp>
      <p:sp>
        <p:nvSpPr>
          <p:cNvPr id="30" name="Marcador de Posição do Tex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pt-PT" smtClean="0"/>
              <a:t>Clique para editar os estilos</a:t>
            </a:r>
          </a:p>
          <a:p>
            <a:pPr lvl="1" eaLnBrk="1" latinLnBrk="0" hangingPunct="1"/>
            <a:r>
              <a:rPr kumimoji="0" lang="pt-PT" smtClean="0"/>
              <a:t>Segundo nível</a:t>
            </a:r>
          </a:p>
          <a:p>
            <a:pPr lvl="2" eaLnBrk="1" latinLnBrk="0" hangingPunct="1"/>
            <a:r>
              <a:rPr kumimoji="0" lang="pt-PT" smtClean="0"/>
              <a:t>Terceiro nível</a:t>
            </a:r>
          </a:p>
          <a:p>
            <a:pPr lvl="3" eaLnBrk="1" latinLnBrk="0" hangingPunct="1"/>
            <a:r>
              <a:rPr kumimoji="0" lang="pt-PT" smtClean="0"/>
              <a:t>Quarto nível</a:t>
            </a:r>
          </a:p>
          <a:p>
            <a:pPr lvl="4" eaLnBrk="1" latinLnBrk="0" hangingPunct="1"/>
            <a:r>
              <a:rPr kumimoji="0" lang="pt-PT" smtClean="0"/>
              <a:t>Quinto nível</a:t>
            </a:r>
            <a:endParaRPr kumimoji="0" lang="en-US"/>
          </a:p>
        </p:txBody>
      </p:sp>
      <p:sp>
        <p:nvSpPr>
          <p:cNvPr id="10" name="Marcador de Posição da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00F60BC-78B4-4919-8E27-B91C74122F88}" type="datetimeFigureOut">
              <a:rPr lang="pt-PT" smtClean="0"/>
              <a:t>23-03-2014</a:t>
            </a:fld>
            <a:endParaRPr lang="pt-PT"/>
          </a:p>
        </p:txBody>
      </p:sp>
      <p:sp>
        <p:nvSpPr>
          <p:cNvPr id="22" name="Marcador de Posição do Rodapé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pt-PT"/>
          </a:p>
        </p:txBody>
      </p:sp>
      <p:sp>
        <p:nvSpPr>
          <p:cNvPr id="18" name="Marcador de Posição do Número do Diapositivo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5833334-AAF4-40E7-8F97-E20AA4A6711A}" type="slidenum">
              <a:rPr lang="pt-PT" smtClean="0"/>
              <a:t>‹nº›</a:t>
            </a:fld>
            <a:endParaRPr lang="pt-PT"/>
          </a:p>
        </p:txBody>
      </p:sp>
      <p:grpSp>
        <p:nvGrpSpPr>
          <p:cNvPr id="2" name="Grupo 1"/>
          <p:cNvGrpSpPr/>
          <p:nvPr/>
        </p:nvGrpSpPr>
        <p:grpSpPr>
          <a:xfrm>
            <a:off x="-19017" y="202408"/>
            <a:ext cx="9180548" cy="649224"/>
            <a:chOff x="-19045" y="216550"/>
            <a:chExt cx="9180548" cy="649224"/>
          </a:xfrm>
        </p:grpSpPr>
        <p:sp>
          <p:nvSpPr>
            <p:cNvPr id="12" name="Forma liv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a liv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ângulo 3"/>
          <p:cNvSpPr/>
          <p:nvPr/>
        </p:nvSpPr>
        <p:spPr>
          <a:xfrm>
            <a:off x="0" y="692696"/>
            <a:ext cx="9144000" cy="4524315"/>
          </a:xfrm>
          <a:prstGeom prst="rect">
            <a:avLst/>
          </a:prstGeom>
          <a:noFill/>
        </p:spPr>
        <p:txBody>
          <a:bodyPr wrap="squar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pt-PT" sz="9600" b="1" cap="none" spc="0" dirty="0" err="1" smtClean="0">
                <a:ln/>
                <a:solidFill>
                  <a:schemeClr val="accent5">
                    <a:tint val="50000"/>
                    <a:satMod val="180000"/>
                  </a:schemeClr>
                </a:solidFill>
                <a:effectLst/>
              </a:rPr>
              <a:t>Tehnology</a:t>
            </a:r>
            <a:r>
              <a:rPr lang="pt-PT" sz="9600" b="1" cap="none" spc="0" dirty="0" smtClean="0">
                <a:ln/>
                <a:solidFill>
                  <a:schemeClr val="accent5">
                    <a:tint val="50000"/>
                    <a:satMod val="180000"/>
                  </a:schemeClr>
                </a:solidFill>
                <a:effectLst/>
              </a:rPr>
              <a:t>: </a:t>
            </a:r>
            <a:r>
              <a:rPr lang="pt-PT" sz="9600" b="1" cap="none" spc="0" dirty="0" err="1" smtClean="0">
                <a:ln/>
                <a:solidFill>
                  <a:schemeClr val="accent5">
                    <a:tint val="50000"/>
                    <a:satMod val="180000"/>
                  </a:schemeClr>
                </a:solidFill>
                <a:effectLst/>
              </a:rPr>
              <a:t>From</a:t>
            </a:r>
            <a:r>
              <a:rPr lang="pt-PT" sz="9600" b="1" cap="none" spc="0" dirty="0" smtClean="0">
                <a:ln/>
                <a:solidFill>
                  <a:schemeClr val="accent5">
                    <a:tint val="50000"/>
                    <a:satMod val="180000"/>
                  </a:schemeClr>
                </a:solidFill>
                <a:effectLst/>
              </a:rPr>
              <a:t> </a:t>
            </a:r>
            <a:r>
              <a:rPr lang="pt-PT" sz="9600" b="1" cap="none" spc="0" dirty="0" err="1" smtClean="0">
                <a:ln/>
                <a:solidFill>
                  <a:schemeClr val="accent5">
                    <a:tint val="50000"/>
                    <a:satMod val="180000"/>
                  </a:schemeClr>
                </a:solidFill>
                <a:effectLst/>
              </a:rPr>
              <a:t>the</a:t>
            </a:r>
            <a:r>
              <a:rPr lang="pt-PT" sz="9600" b="1" cap="none" spc="0" dirty="0" smtClean="0">
                <a:ln/>
                <a:solidFill>
                  <a:schemeClr val="accent5">
                    <a:tint val="50000"/>
                    <a:satMod val="180000"/>
                  </a:schemeClr>
                </a:solidFill>
                <a:effectLst/>
              </a:rPr>
              <a:t> </a:t>
            </a:r>
            <a:r>
              <a:rPr lang="pt-PT" sz="9600" b="1" cap="none" spc="0" dirty="0" err="1" smtClean="0">
                <a:ln/>
                <a:solidFill>
                  <a:schemeClr val="accent5">
                    <a:tint val="50000"/>
                    <a:satMod val="180000"/>
                  </a:schemeClr>
                </a:solidFill>
                <a:effectLst/>
              </a:rPr>
              <a:t>Past</a:t>
            </a:r>
            <a:r>
              <a:rPr lang="pt-PT" sz="9600" b="1" cap="none" spc="0" dirty="0" smtClean="0">
                <a:ln/>
                <a:solidFill>
                  <a:schemeClr val="accent5">
                    <a:tint val="50000"/>
                    <a:satMod val="180000"/>
                  </a:schemeClr>
                </a:solidFill>
                <a:effectLst/>
              </a:rPr>
              <a:t> to </a:t>
            </a:r>
            <a:r>
              <a:rPr lang="pt-PT" sz="9600" b="1" cap="none" spc="0" dirty="0" err="1" smtClean="0">
                <a:ln/>
                <a:solidFill>
                  <a:schemeClr val="accent5">
                    <a:tint val="50000"/>
                    <a:satMod val="180000"/>
                  </a:schemeClr>
                </a:solidFill>
                <a:effectLst/>
              </a:rPr>
              <a:t>the</a:t>
            </a:r>
            <a:r>
              <a:rPr lang="pt-PT" sz="9600" b="1" cap="none" spc="0" dirty="0" smtClean="0">
                <a:ln/>
                <a:solidFill>
                  <a:schemeClr val="accent5">
                    <a:tint val="50000"/>
                    <a:satMod val="180000"/>
                  </a:schemeClr>
                </a:solidFill>
                <a:effectLst/>
              </a:rPr>
              <a:t> Future</a:t>
            </a:r>
            <a:endParaRPr lang="pt-PT" sz="9600" b="1" cap="none" spc="0" dirty="0">
              <a:ln/>
              <a:solidFill>
                <a:schemeClr val="accent5">
                  <a:tint val="50000"/>
                  <a:satMod val="180000"/>
                </a:schemeClr>
              </a:soli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476672"/>
            <a:ext cx="8229600" cy="5847928"/>
          </a:xfrm>
        </p:spPr>
        <p:txBody>
          <a:bodyPr/>
          <a:lstStyle/>
          <a:p>
            <a:r>
              <a:rPr lang="en-GB" sz="2800" dirty="0" smtClean="0"/>
              <a:t>Let’s start at the Business Technology. Although technology is helpful, those big companies are protected with systems that cost millions of dollars just by 1 reason: Cyber pirates or Hackers. They can steal their information and money. They also make the Software, music and movie industries lose millions of dollars every year due to the copy of their products.</a:t>
            </a:r>
            <a:endParaRPr lang="pt-PT" sz="2800" dirty="0" smtClean="0"/>
          </a:p>
          <a:p>
            <a:endParaRPr lang="pt-PT" dirty="0"/>
          </a:p>
        </p:txBody>
      </p:sp>
      <p:pic>
        <p:nvPicPr>
          <p:cNvPr id="34818" name="Picture 2" descr="http://www.web-site-building-tips.com/image-files/internet-pirate.jpg"/>
          <p:cNvPicPr>
            <a:picLocks noChangeAspect="1" noChangeArrowheads="1"/>
          </p:cNvPicPr>
          <p:nvPr/>
        </p:nvPicPr>
        <p:blipFill>
          <a:blip r:embed="rId2" cstate="print"/>
          <a:srcRect/>
          <a:stretch>
            <a:fillRect/>
          </a:stretch>
        </p:blipFill>
        <p:spPr bwMode="auto">
          <a:xfrm>
            <a:off x="5148064" y="3861048"/>
            <a:ext cx="3052321" cy="2686044"/>
          </a:xfrm>
          <a:prstGeom prst="rect">
            <a:avLst/>
          </a:prstGeom>
          <a:noFill/>
        </p:spPr>
      </p:pic>
      <p:pic>
        <p:nvPicPr>
          <p:cNvPr id="34820" name="Picture 4" descr="http://www.contactvirginmedia.com/wp-content/uploads/2013/05/virgin-media-business.jpg"/>
          <p:cNvPicPr>
            <a:picLocks noChangeAspect="1" noChangeArrowheads="1"/>
          </p:cNvPicPr>
          <p:nvPr/>
        </p:nvPicPr>
        <p:blipFill>
          <a:blip r:embed="rId3" cstate="print"/>
          <a:srcRect/>
          <a:stretch>
            <a:fillRect/>
          </a:stretch>
        </p:blipFill>
        <p:spPr bwMode="auto">
          <a:xfrm>
            <a:off x="755576" y="4077071"/>
            <a:ext cx="3710403" cy="278092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620688"/>
            <a:ext cx="8229600" cy="5703912"/>
          </a:xfrm>
        </p:spPr>
        <p:txBody>
          <a:bodyPr>
            <a:normAutofit/>
          </a:bodyPr>
          <a:lstStyle/>
          <a:p>
            <a:r>
              <a:rPr lang="en-GB" sz="4400" dirty="0" smtClean="0"/>
              <a:t>Then we go to Technology in society. Products like cell phones and laptops have evolved fast and have become available for everybody, but, because of that, people have become dependent on them.</a:t>
            </a:r>
            <a:endParaRPr lang="pt-PT" sz="4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764704"/>
            <a:ext cx="8229600" cy="5559896"/>
          </a:xfrm>
        </p:spPr>
        <p:txBody>
          <a:bodyPr>
            <a:normAutofit/>
          </a:bodyPr>
          <a:lstStyle/>
          <a:p>
            <a:r>
              <a:rPr lang="en-GB" sz="3200" dirty="0" smtClean="0"/>
              <a:t>For </a:t>
            </a:r>
            <a:r>
              <a:rPr lang="en-GB" sz="3200" dirty="0" smtClean="0"/>
              <a:t>example, at 2008, everybody with 21 years old had already watched 20000 hours of TV, played 10000 hours of video-games, talked on their phones for 10000 hours and sent more than 250000 emails or instant messages. </a:t>
            </a:r>
            <a:endParaRPr lang="pt-PT" sz="3200" dirty="0"/>
          </a:p>
        </p:txBody>
      </p:sp>
      <p:pic>
        <p:nvPicPr>
          <p:cNvPr id="36866" name="Picture 2" descr="http://i.telegraph.co.uk/multimedia/archive/01713/phones_1713833c.jpg"/>
          <p:cNvPicPr>
            <a:picLocks noChangeAspect="1" noChangeArrowheads="1"/>
          </p:cNvPicPr>
          <p:nvPr/>
        </p:nvPicPr>
        <p:blipFill>
          <a:blip r:embed="rId2" cstate="print"/>
          <a:srcRect/>
          <a:stretch>
            <a:fillRect/>
          </a:stretch>
        </p:blipFill>
        <p:spPr bwMode="auto">
          <a:xfrm>
            <a:off x="539552" y="4077072"/>
            <a:ext cx="3600400" cy="2207203"/>
          </a:xfrm>
          <a:prstGeom prst="rect">
            <a:avLst/>
          </a:prstGeom>
          <a:noFill/>
        </p:spPr>
      </p:pic>
      <p:pic>
        <p:nvPicPr>
          <p:cNvPr id="36868" name="Picture 4" descr="https://encrypted-tbn0.gstatic.com/images?q=tbn:ANd9GcQKlidGNjrAvCeGYjg0obUj2CwaHViz9Sw2_ob4MbsWRnNeVgi91g"/>
          <p:cNvPicPr>
            <a:picLocks noChangeAspect="1" noChangeArrowheads="1"/>
          </p:cNvPicPr>
          <p:nvPr/>
        </p:nvPicPr>
        <p:blipFill>
          <a:blip r:embed="rId3" cstate="print"/>
          <a:srcRect/>
          <a:stretch>
            <a:fillRect/>
          </a:stretch>
        </p:blipFill>
        <p:spPr bwMode="auto">
          <a:xfrm>
            <a:off x="5076056" y="3573016"/>
            <a:ext cx="3046838" cy="283113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476672"/>
            <a:ext cx="8229600" cy="5847928"/>
          </a:xfrm>
        </p:spPr>
        <p:txBody>
          <a:bodyPr>
            <a:normAutofit/>
          </a:bodyPr>
          <a:lstStyle/>
          <a:p>
            <a:r>
              <a:rPr lang="en-GB" sz="2800" dirty="0" smtClean="0"/>
              <a:t>Actually, more than 500000000 people around the world use facebook and other social networks, and for some people, this kind of communication had become their only way of communication, which causes for kids bad social skills, making them act awkward in a group of </a:t>
            </a:r>
            <a:r>
              <a:rPr lang="en-GB" sz="2800" dirty="0" smtClean="0"/>
              <a:t>people.</a:t>
            </a:r>
            <a:endParaRPr lang="pt-PT" sz="2800" dirty="0"/>
          </a:p>
        </p:txBody>
      </p:sp>
      <p:sp>
        <p:nvSpPr>
          <p:cNvPr id="38914" name="AutoShape 2" descr="data:image/jpeg;base64,/9j/4AAQSkZJRgABAQAAAQABAAD/2wCEAAkGBw8PEA8PEA8QDw8PDQ8PDw8PDw8NDQ0NFBQWFhQUFBQYHCggGBolGxQUITEhJSkrLi4uFx8zODMsNygtLisBCgoKDg0OFw8PFTccFBwtLCwsLCwsKywsLCwsLCwsLCwsLCssLCssKyssLCwsLCwsLCwsLCwrKywsLCwsLCwsLP/AABEIAOEA4QMBEQACEQEDEQH/xAAcAAACAQUBAAAAAAAAAAAAAAAAAgEDBAUHCAb/xABLEAACAQEDBAoOBgoCAwAAAAAAAQIDBAURBlFxkQcSEyEkMXJzotEUFRYjNEFSU2F0kqGxsjNCVIGzwRciJTI1Q5OjwtJkgkRiY//EABkBAQEAAwEAAAAAAAAAAAAAAAABAgMEBf/EACcRAQACAQQBBAMAAwEAAAAAAAABAhEDEjFRMgQTQVIhM3EUIoFh/9oADAMBAAIRAxEAPwDeIAAAK5rOtYBukc61oA3SOda0AbpHOtaAN0jnWtAG6RzrWgDdI51rQBukc61oA3SOda0AbpHOtaAN0jnWtAG6RzrWgDdI51rQBukc61oA3SOda0AbpHOtaAN0jnWtAG6RzrWgDdI51rQBukc61oA3SOda0AbdZ1rQDAAAAAAFpeV4U7PTdSo0kuJeNv0FiMky1dlDsizlJxptxjvpKL3395100I+Wm1+nlquWFZv6z0zbN8UpHw17p7J3WVsz9pjbX6mZ7HdZWzdJjbX6mZ7HdXWzP2mNtejM9p7q62Z+0xtp9TM9juqrZukxin1Mz2O6qtm6TGKfUzPae6qtm6TJin1Mz2O6mtm6TGKfUzPY7qa2Z+0xin1Mz2O6mtm6TGK/UzPY7qa2Z+0xin1Mz2O6mtm6TGK/Uzbsd1NbN0mMU+pmex3VVs3SYxT6mZ7HdVWzdJlxT6mZ7R3V1s3SYxT6mZ7HdXWzP2mNtejM9o7q62Z+0xtr0Zt2O6ytm6TG2v1Mz2O6ytm6TG2v1Mz2mOV1ZeJ/dJjbTozPbP3HshVackpSbj44ze2Rqvo1nhnW8/LatxX1StlNTg1j9aOO+jjtWaz+W6JyyZioAANQbKN/OVV0ov8AVhvYY+PxnVoU+WrUlrVvHfZ1NIwAYgApkgJIJwAAJwAlIAwAMADAAwAjAAwAez2edWW0pwnUn5NOEqktUU2SZxyM9ZMhb0q76sc4LPVlTpdFvH3GE6tI+WWyel+tjC9H9WzrTX6omPv0X27InsYXovqUHor7/viX36Ht2WdbY9vaP/ibfkVqDfvkjKNanabLdMZacmbwpfv2G0xw8aoznHXFNGUXrPym2emLq0pQeEoyg80ouMtTM8scEA9lsf37KhXgsXtW8GvQzRrVzDZSW9oSTSa4msVoOJvSBE3vPQwOc8sarlaZ4+Uzv0uHPflg0bWBiKlICUQMAANgBOAEpAGABgAYAGABgA1KlKcowhFznJqMYRTlKUnxJJcbA2bktsYfu1rfLf41ZabWC5ya49Ed70s5r6/xVtrp9tjXfd1CzQVOhSp0YL6tOCgvcc8zM/mZbIiI4XWBFAAAAQBqDZttCdoslJfVoVKsv+81GP4cjr9NH4mWnU5hrZnS1L65JNVo8pGF+GVeXSF0yxoUW/HTj8Dz55dMLsgWpxPQwOcMq1wifKZ36XDnvyxCNrBKRFOkQTgBKQDYATgBOBROAE4BE4ARgFTgERgBtrYsyXVKmrfVj36tF7gmvoqD+sv/AGl8MM7OTX1Mztjhv064/LYRztgAAAAAAADQ+yvaN0vSqscdyo0aWjCLm1rqHboeDRfyeQZuYLq5136OlGN+Fry6Qubwejzcfgefbl0QvSKWpxPQwOcsrPCJ8pnfpcOe3LDo2MTogZIBsAJSAZIqJSAnACcADAonAAwAMAL647u7KtNns/iq1owlzfHPoqRjedsTKxGZw6JpwUUopYJJJJcSS3kjzXUYAAAAAAAADnDKy1btb7bU48bXWinnjCW5r3QR6FIxWIc1uWIaM0XVz/TQ0oxvwscuj7m8Ho83H4Hnzy6YXpAtTiehgc55WLhE+Uzv0uHPZiUZsUpAOkAyQDJFQyQEpFE4AGAEgABgAAeu2LKKleUG/wCXZ681yv1YfCbNOv4M9PybpOF0AAAAMDlVlTQu6EZVMZ1Z47lRg1t54ccnj+7FZ/i942aenN5/DG1oq13a9lO8JPvVKy0447ynCtWlhylOPwOiPT1+WqdSfgtDZUvBfv0rJPk061J4f1GJ9PX4I1JZay7Lcf51jkvTSqxnh90lH4mE+n6ll7v/AI1ZVk25SfHKTk9LeL+J0NRGUXVzrv0NKJfhYdG3N4PR5uJ588uiF6RS1OJ6GBzplWuET5TO7T4c9uWJSNjE6QDJFQ6QDJFE4ATgBOBUTgBOABgAYAGAHsNihftF+p1vnpGj1Hg2aXk3IcLoAAAAaK2RLU6t5WrFtqk6dGC8mMacW17UpP7zv0YxSHNef9nm2jaxK0QK0AjRFK0Bc3R9NDSjG3Cw6NubwejzcfgcE8uiF4RS1OJ6GBztlWuES5TO6nDntyxSRsYnjEodIIbAoZICcConACUiidqBO1CZG1AnACMAPYbFa/aD9TrfPSNHqfBt0vJuE4HQAAAA0Dlg8bwtz/5U1qwX5Ho6XhDlv5SwzRmiMAFaARoikaILm6F36GlGNuFh0Xc/0FHm4nBPLoheEUtTiehgc8ZVLhEtLO6nDnsxUUbWCokUMkAyRUMkAyRQyQQYFE4ATgAYAGABgB67Ys/iD9UrfPTOf1Pg26Xk3AcDoAAAAaDysXD7b61V+J6Wl4Q5b+UsQ0ZsSNAQ0RSNECSQFxdC79DSjC3DKHRNz+D0ebicE8uiF4RS1OJ6GBzzlSuES5TO/T4c9uWMijYwVEihkiodIolIIZIonACUgJ2oE7UJlO1A93k1kJQtdlpWidetCVRSxjDc9qsJOO9jHHxHLqeotW01w3104mMsp+jCzfabR/Z/1MP8q3TL2Y7ZPJ3IqjYa+7wrVpy3KVPaz3Pa4ScXjvRTx/VNeprzeMTC104rOXqDS2AAAAPF3nsdWe0VqteVevGVapKpKMdy2sW/EsY4m+vqLViIw1zpRM5W36LbL9ptH9n/AFMv8m3Se1HaP0WWX7Taf7P+o/ybdHtR2p19i+yRjKTtNpwjGUv5PElj5A/ybT8HtR21UdbSRogr3Su/R0oxvwyh0Pc/0FHm4nn25dELwilqcT0MDnzKdcIlyj0NPhzW5Y2KNjE6RUOkUNgVDJASogybAIlIonAAwAnADcux/wDw6zaKn4kjzdf9kuvT8YeiNLMAAAAAAAAAAFhf1XaWW0z8mz1X0GZVjNoSeHPKW8l6D05chWiKrXUu/R0owtwsOhbn+go83E8+3LpjheEUtTiehgc65UVWrRLxrbPjPQ0+HNblY068X6DbhguIb/p95RUSKhkgGwKhkgJSAnAuBOAwJwAANx5Afw+z6Kn4kjzNf9kuvT8YehNLMAAAAAAAAAAGFy0qbW77a/8AjVF97WH5mzSjN4Y38ZaIkj0nKpzaXG8CBrsrLdo4b++vQjC/DKroe5vB6PNxPOty6YXhFLU4noYHOeVa4RLlM9HS4c1+WKijcwVY+j3FRcQrSXHv6S4RXhaF4017xgVY1Ivxr794YFVIYE4BDbUoMAJwANqBtbIm87PTsNCE69GEkqmMZVYRkv15PfTZ5uvS03nEOrTtG2PyznbqyfaqH9an1mnZbps3R2q2a8aFWW1p1qVSWGO1hUhOW14scE+LfRJraOYImJXRFAAAAWVW9rNCThK0UYyi8JRlVhGUXmab3jKKWn4TMdkd+WP7VZ/61PrGy3RujtHb6xfa7P8A16XWNlujMPO7IN9WaV3WmNO0Uak5KlFQhVhKTxqwx3k8eLE26FJ3xmGGpMbZaYnWk/HhoPRw5lvJEVXuhd+hpRrvwyq6OubwejzcTzbcumF6RS1OJ6GBzrlV4RLlM9LS4c1+WMijc1qkYlQ6RUMkAyRQyQFSM5L6z+JcIqRrS06UTAZWh5l7xgOrR6PeMGTbusz9wwZG7rM/cMA3eOZ+4YHrdjConb5pJ+B1fxKRy+rj/SP63aPk2sec6gAAAGh8s2+2Fu334R/hE9bQ/XVxanlLBuJtYlcQEcSBZIiqckRVe6V36OlGu/DOroy5vB6PNxPMty6Y4XhFLU4noYHO+VK4RLlM9PS4ct+WNijc1qqRUMkUOkAyRUMkBKQDYBE4FBgBO1AMADagev2LFw+fqVX8SkcnrPCP63aHk20ea6wAAAGicsl+0Lb6x/hA9fQ/XVxanlLCtG1gVoikaARogSSIqtdS79DSjXfhnXl0Tc3g9Hm4nl25dUcLwilqcT0MDnnKdcIlymepo8OW/LHxRuapVEih0ioZIB1EBsAiUihsADACcAgwKJ2oBgB63YvXD5+p1fxKRx+s8I/rfoeTbB5rrAAAAaLywX7QtvrH+ED19D9dXDqeUsM4m1iVoBWgEaIqm0QVbrXfo6Ua78M68uh7n8Ho83E8q3LrjheEUtTiehgc95TLhEuUepo+LkvysIo3tapFFQ6QDpBDJFDKIDYFRKiBO1AnAAwAnAA2oR6vYxXD5ep1fxKRyes/XH9b9DybWPMdgAAADR2Vy/aFt9YfyRPY0P11cOp5Sw7RtYFcSBJIKRoCnJEVUuxd+jpRr1OGdeXQtz+D0ebieTbl1xwvCKWpxPQwOfcpVwiXKZ6uj4uS/Kxijc1qkUVFRIqGUQHSKhkgJUQGwAnAIFECcABIAwA9XsZrh0vU6v4lI5PW+Ef1v9P5NpnmOwAAABpHKxcPtvrD+WJ7Gh+urg1POWHaNzArRFK0BTcSKpyRFVLsXfo6Ua78Mq8ugrn+go83E8m3MuyOF4RS1OJ6GBz/AJRrhEtLPW0fFx35WUEbmtVSKh0gHSKhkgJSCGSAbACdqBKQE7UoMADahHqdjVcOl6nV/EpHH63wj+uj0/k2ieY7AAAAGk8rFw+2esP5YnsaH66uDU85Ylo3MCtAI0RSSRBSkgp7tXfo6Ua78M68ugLn+go83E8m3MuyOF4YqWpxPQwNA5RLhEtLPW0fFx6nKLuu+VXfx2sFvY4YtvMjbM4a2ZhddFfVb9LlL8jHdJhUV20fI6U+sbpMG7XUfI6U+sbpMQZXbR8jpT6xukwZXbR8jpT6xukxCVd1HyOlPrG6TEG7XUfI6U+sb5NsJ7XUfI6U+sb5NsJV3UfI6U+sb5NsJ7XUfI6U+sb5NsBXdR8jpT6xvk2wO11HyOlLrG+TbDN5FWWELW3GOD7GqLjk97b087Ob1UzNIz23aMYs96ee6gAAAGr7+sNKVrtUnHFuu8XtpL6sfSepo2n26uLUj/aVg7to+R0p9Zt3SwwTtbR8jpT6xukwV3bR8jpT6xukwpzuyj5GGiUusbpMMXeN2OmtvFuUfGn+9HrRlFsixu9d9jpRjqcM68t/XP8AQUebieRbmXZHC8MVLU4noYGg8oVwiXKPX0fFx6nLPWekoRjFcUUkVgrEDYAOkBKQDJATgAyQVOBAYANgAYAGAGXySXCn6vU+eBz+p8I/rZo+T2pwuoAAABri+vCrTzz+WJ6ej4Q49TylZ4GxgRooVogVoBJIDzVGltLTtfFGeC0eL3GV/Fa8t7XR9BR5uJ5FuZdscLwxUtTiehgaGv3wh8v8z19HxcWpy9AkGJ0gGQDpASkUMkAyRBOAE4AGAE4BRgAYAZfJLwp+rz+eBz+q8I/rZo+T2hwOoAAABrm+Vwm088/lieno+EOPU8pWeBtYIaIEaARoBWB56p4XLlr4Iyt4rXlvC6PoKPNxPItzLtjheGKlqcT0MDRF+eEPlfmexo+Li1OWfRGJ0UOgGQDJANgBOAEpASkAyRAYAAABlslFwp+rz+eBz+q8P+tuj5PZnA6gAAAGu738JtPPP5Ynp6PhDj1PKVmzawK0EJIKUBJAeeqLhb5a+CLbxWvLd90fQUebieRbmXbHC8MVLPiehgaLygjtbRLHxS/M9jR/NXFqcs9EMTxAdIIZIBkAyQVOAE4ASkBIAAAAGWyV8Kfq8/mgc3qvD/rbo+T2RwOoAAABry9/CbTzz+CPU0fCHHqeUrTA2MCtBCNAI0AkkRXnnv2p4eWvdgjK3iteW77qWFCkv/nH4HkW5l2xwuzFQBqXZAup067ml+rJ7ZaGel6W+Yw5tWrH3Tbk4qEnhJYJN8Ul4vvOm1flz5ZdIwUyRQ6QEpAMkAyAkCUFTgEGAE4AGAGUyWXCn6vP5oHL6rwj+t2j5PYnA6gAAAGvb2XCbTzz+CPU0fCHFqeUrQ2sCtAKwEaILC8bbGkmk8Z+JZvSzKK5/hMrXJW7Z168cE3+tvv4s1694rVs065luunDapRXEklqPJdhgADHX1dMLVTcJcf1ZZmZ0vNJzCWrmGr74yUr0JPCLcfE1vpnp6fqKzDkvpSsKdG0Q3lt0s2LN2+steyVRdk5562XdRNtjrsnPPWxuobbGXZOeetjNE22MnaM8tbLuobbGTtGeWtjdQ22SnaM8/eN1DbY2Nozz943UNtkp2jPP3jNDbZO2tGeXvG6htsNtaM8veM0NthjaM8veN1DbY1GvaoPbQnUhLBxxT38N7e9yMbRp2jEwsb44Vu2d4faK2tdRh7eh9WW7U7DvO8PtFbWuoe3ofU3anZe2l4faK2tdQ9rQ+pu1O0dtLx+0Vta6h7Wh9TdqdrSpO1SblKU3KTxk23i2bI9uIxEMZi0kfZOeetjNE22K+yc89bG6i7bEatOeetjdQ22U5wtL3sZ62TdVdtlxduTdevJLavDHjNep6itYZ10pls7Jy4IWOGeo1vvN6EeZq6s3l1VrtZo1MwAAAESinvNJr074FCVhovjpw9lF3T2mIR2vo+ah7KLunsxA7X0fNQ1Ib7dmIHa+j5qGob7dmIHa+j5qGpDdbsxA7Ao+bhqQ327MQOwKPm4akN9uzEDsCj5uGpDfbsxA7Ao+bhqG+3ZiB2BR83DUN9uzEDsCj5uGpDfbsxA7Ao+bhqG+3ZiB2BR83DUN9uzEDsCj5uGpDfbsxA7Ao+bhqQ327MQOwKPm4akN9uzEDsCj5uGpDfbsxA7X0fNw1Ib7dmIHa+j5uGob7dmIHa+j5qGpDfbsxA7X0fNQ9lDdPZiArBR81D2UN09mIV4QUd5JJZksDFTAAAAAAAAAAAAAAAAAAAAAAAAAAAAAAAAAAAAAAAAAAH/2Q=="/>
          <p:cNvSpPr>
            <a:spLocks noChangeAspect="1" noChangeArrowheads="1"/>
          </p:cNvSpPr>
          <p:nvPr/>
        </p:nvSpPr>
        <p:spPr bwMode="auto">
          <a:xfrm>
            <a:off x="155575" y="-1919288"/>
            <a:ext cx="40005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38916" name="AutoShape 4" descr="data:image/jpeg;base64,/9j/4AAQSkZJRgABAQAAAQABAAD/2wCEAAkGBw8PEA8PEA8QDw8PDQ8PDw8PDw8NDQ0NFBQWFhQUFBQYHCggGBolGxQUITEhJSkrLi4uFx8zODMsNygtLisBCgoKDg0OFw8PFTccFBwtLCwsLCwsKywsLCwsLCwsLCwsLCssLCssKyssLCwsLCwsLCwsLCwrKywsLCwsLCwsLP/AABEIAOEA4QMBEQACEQEDEQH/xAAcAAACAQUBAAAAAAAAAAAAAAAAAgEDBAUHCAb/xABLEAACAQEDBAoOBgoCAwAAAAAAAQIDBAURBlFxkQcSEyEkMXJzotEUFRYjNEFSU2F0kqGxsjNCVIGzwRciJTI1Q5OjwtJkgkRiY//EABkBAQEAAwEAAAAAAAAAAAAAAAABAgMEBf/EACcRAQACAQQBBAMAAwEAAAAAAAABAhEDEjFRMgQTQVIhM3EUIoFh/9oADAMBAAIRAxEAPwDeIAAAK5rOtYBukc61oA3SOda0AbpHOtaAN0jnWtAG6RzrWgDdI51rQBukc61oA3SOda0AbpHOtaAN0jnWtAG6RzrWgDdI51rQBukc61oA3SOda0AbpHOtaAN0jnWtAG6RzrWgDdI51rQBukc61oA3SOda0AbdZ1rQDAAAAAAFpeV4U7PTdSo0kuJeNv0FiMky1dlDsizlJxptxjvpKL3395100I+Wm1+nlquWFZv6z0zbN8UpHw17p7J3WVsz9pjbX6mZ7HdZWzdJjbX6mZ7HdXWzP2mNtejM9p7q62Z+0xtp9TM9juqrZukxin1Mz2O6qtm6TGKfUzPae6qtm6TJin1Mz2O6mtm6TGKfUzPY7qa2Z+0xin1Mz2O6mtm6TGK/UzPY7qa2Z+0xin1Mz2O6mtm6TGK/Uzbsd1NbN0mMU+pmex3VVs3SYxT6mZ7HdVWzdJlxT6mZ7R3V1s3SYxT6mZ7HdXWzP2mNtejM9o7q62Z+0xtr0Zt2O6ytm6TG2v1Mz2O6ytm6TG2v1Mz2mOV1ZeJ/dJjbTozPbP3HshVackpSbj44ze2Rqvo1nhnW8/LatxX1StlNTg1j9aOO+jjtWaz+W6JyyZioAANQbKN/OVV0ov8AVhvYY+PxnVoU+WrUlrVvHfZ1NIwAYgApkgJIJwAAJwAlIAwAMADAAwAjAAwAez2edWW0pwnUn5NOEqktUU2SZxyM9ZMhb0q76sc4LPVlTpdFvH3GE6tI+WWyel+tjC9H9WzrTX6omPv0X27InsYXovqUHor7/viX36Ht2WdbY9vaP/ibfkVqDfvkjKNanabLdMZacmbwpfv2G0xw8aoznHXFNGUXrPym2emLq0pQeEoyg80ouMtTM8scEA9lsf37KhXgsXtW8GvQzRrVzDZSW9oSTSa4msVoOJvSBE3vPQwOc8sarlaZ4+Uzv0uHPflg0bWBiKlICUQMAANgBOAEpAGABgAYAGABgA1KlKcowhFznJqMYRTlKUnxJJcbA2bktsYfu1rfLf41ZabWC5ya49Ed70s5r6/xVtrp9tjXfd1CzQVOhSp0YL6tOCgvcc8zM/mZbIiI4XWBFAAAAQBqDZttCdoslJfVoVKsv+81GP4cjr9NH4mWnU5hrZnS1L65JNVo8pGF+GVeXSF0yxoUW/HTj8Dz55dMLsgWpxPQwOcMq1wifKZ36XDnvyxCNrBKRFOkQTgBKQDYATgBOBROAE4BE4ARgFTgERgBtrYsyXVKmrfVj36tF7gmvoqD+sv/AGl8MM7OTX1Mztjhv064/LYRztgAAAAAAADQ+yvaN0vSqscdyo0aWjCLm1rqHboeDRfyeQZuYLq5136OlGN+Fry6Qubwejzcfgefbl0QvSKWpxPQwOcsrPCJ8pnfpcOe3LDo2MTogZIBsAJSAZIqJSAnACcADAonAAwAMAL647u7KtNns/iq1owlzfHPoqRjedsTKxGZw6JpwUUopYJJJJcSS3kjzXUYAAAAAAAADnDKy1btb7bU48bXWinnjCW5r3QR6FIxWIc1uWIaM0XVz/TQ0oxvwscuj7m8Ho83H4Hnzy6YXpAtTiehgc55WLhE+Uzv0uHPZiUZsUpAOkAyQDJFQyQEpFE4AGAEgABgAAeu2LKKleUG/wCXZ681yv1YfCbNOv4M9PybpOF0AAAAMDlVlTQu6EZVMZ1Z47lRg1t54ccnj+7FZ/i942aenN5/DG1oq13a9lO8JPvVKy0447ynCtWlhylOPwOiPT1+WqdSfgtDZUvBfv0rJPk061J4f1GJ9PX4I1JZay7Lcf51jkvTSqxnh90lH4mE+n6ll7v/AI1ZVk25SfHKTk9LeL+J0NRGUXVzrv0NKJfhYdG3N4PR5uJ588uiF6RS1OJ6GBzplWuET5TO7T4c9uWJSNjE6QDJFQ6QDJFE4ATgBOBUTgBOABgAYAGAHsNihftF+p1vnpGj1Hg2aXk3IcLoAAAAaK2RLU6t5WrFtqk6dGC8mMacW17UpP7zv0YxSHNef9nm2jaxK0QK0AjRFK0Bc3R9NDSjG3Cw6NubwejzcfgcE8uiF4RS1OJ6GBztlWuES5TO6nDntyxSRsYnjEodIIbAoZICcConACUiidqBO1CZG1AnACMAPYbFa/aD9TrfPSNHqfBt0vJuE4HQAAAA0Dlg8bwtz/5U1qwX5Ho6XhDlv5SwzRmiMAFaARoikaILm6F36GlGNuFh0Xc/0FHm4nBPLoheEUtTiehgc8ZVLhEtLO6nDnsxUUbWCokUMkAyRUMkAyRQyQQYFE4ATgAYAGABgB67Ys/iD9UrfPTOf1Pg26Xk3AcDoAAAAaDysXD7b61V+J6Wl4Q5b+UsQ0ZsSNAQ0RSNECSQFxdC79DSjC3DKHRNz+D0ebicE8uiF4RS1OJ6GBzzlSuES5TO/T4c9uWMijYwVEihkiodIolIIZIonACUgJ2oE7UJlO1A93k1kJQtdlpWidetCVRSxjDc9qsJOO9jHHxHLqeotW01w3104mMsp+jCzfabR/Z/1MP8q3TL2Y7ZPJ3IqjYa+7wrVpy3KVPaz3Pa4ScXjvRTx/VNeprzeMTC104rOXqDS2AAAAPF3nsdWe0VqteVevGVapKpKMdy2sW/EsY4m+vqLViIw1zpRM5W36LbL9ptH9n/AFMv8m3Se1HaP0WWX7Taf7P+o/ybdHtR2p19i+yRjKTtNpwjGUv5PElj5A/ybT8HtR21UdbSRogr3Su/R0oxvwyh0Pc/0FHm4nn25dELwilqcT0MDnzKdcIlyj0NPhzW5Y2KNjE6RUOkUNgVDJASogybAIlIonAAwAnADcux/wDw6zaKn4kjzdf9kuvT8YeiNLMAAAAAAAAAAFhf1XaWW0z8mz1X0GZVjNoSeHPKW8l6D05chWiKrXUu/R0owtwsOhbn+go83E8+3LpjheEUtTiehgc65UVWrRLxrbPjPQ0+HNblY068X6DbhguIb/p95RUSKhkgGwKhkgJSAnAuBOAwJwAANx5Afw+z6Kn4kjzNf9kuvT8YehNLMAAAAAAAAAAGFy0qbW77a/8AjVF97WH5mzSjN4Y38ZaIkj0nKpzaXG8CBrsrLdo4b++vQjC/DKroe5vB6PNxPOty6YXhFLU4noYHOeVa4RLlM9HS4c1+WKijcwVY+j3FRcQrSXHv6S4RXhaF4017xgVY1Ivxr794YFVIYE4BDbUoMAJwANqBtbIm87PTsNCE69GEkqmMZVYRkv15PfTZ5uvS03nEOrTtG2PyznbqyfaqH9an1mnZbps3R2q2a8aFWW1p1qVSWGO1hUhOW14scE+LfRJraOYImJXRFAAAAWVW9rNCThK0UYyi8JRlVhGUXmab3jKKWn4TMdkd+WP7VZ/61PrGy3RujtHb6xfa7P8A16XWNlujMPO7IN9WaV3WmNO0Uak5KlFQhVhKTxqwx3k8eLE26FJ3xmGGpMbZaYnWk/HhoPRw5lvJEVXuhd+hpRrvwyq6OubwejzcTzbcumF6RS1OJ6GBzrlV4RLlM9LS4c1+WMijc1qkYlQ6RUMkAyRQyQFSM5L6z+JcIqRrS06UTAZWh5l7xgOrR6PeMGTbusz9wwZG7rM/cMA3eOZ+4YHrdjConb5pJ+B1fxKRy+rj/SP63aPk2sec6gAAAGh8s2+2Fu334R/hE9bQ/XVxanlLBuJtYlcQEcSBZIiqckRVe6V36OlGu/DOroy5vB6PNxPMty6Y4XhFLU4noYHO+VK4RLlM9PS4ct+WNijc1qqRUMkUOkAyRUMkBKQDYBE4FBgBO1AMADagev2LFw+fqVX8SkcnrPCP63aHk20ea6wAAAGicsl+0Lb6x/hA9fQ/XVxanlLCtG1gVoikaARogSSIqtdS79DSjXfhnXl0Tc3g9Hm4nl25dUcLwilqcT0MDnnKdcIlymepo8OW/LHxRuapVEih0ioZIB1EBsAiUihsADACcAgwKJ2oBgB63YvXD5+p1fxKRx+s8I/rfoeTbB5rrAAAAaLywX7QtvrH+ED19D9dXDqeUsM4m1iVoBWgEaIqm0QVbrXfo6Ua78M68uh7n8Ho83E8q3LrjheEUtTiehgc95TLhEuUepo+LkvysIo3tapFFQ6QDpBDJFDKIDYFRKiBO1AnAAwAnAA2oR6vYxXD5ep1fxKRyes/XH9b9DybWPMdgAAADR2Vy/aFt9YfyRPY0P11cOp5Sw7RtYFcSBJIKRoCnJEVUuxd+jpRr1OGdeXQtz+D0ebieTbl1xwvCKWpxPQwOfcpVwiXKZ6uj4uS/Kxijc1qkUVFRIqGUQHSKhkgJUQGwAnAIFECcABIAwA9XsZrh0vU6v4lI5PW+Ef1v9P5NpnmOwAAABpHKxcPtvrD+WJ7Gh+urg1POWHaNzArRFK0BTcSKpyRFVLsXfo6Ua78Mq8ugrn+go83E8m3MuyOF4RS1OJ6GBz/AJRrhEtLPW0fFx35WUEbmtVSKh0gHSKhkgJSCGSAbACdqBKQE7UoMADahHqdjVcOl6nV/EpHH63wj+uj0/k2ieY7AAAAGk8rFw+2esP5YnsaH66uDU85Ylo3MCtAI0RSSRBSkgp7tXfo6Ua78M68ugLn+go83E8m3MuyOF4YqWpxPQwNA5RLhEtLPW0fFx6nKLuu+VXfx2sFvY4YtvMjbM4a2ZhddFfVb9LlL8jHdJhUV20fI6U+sbpMG7XUfI6U+sbpMQZXbR8jpT6xukwZXbR8jpT6xukxCVd1HyOlPrG6TEG7XUfI6U+sb5NsJ7XUfI6U+sb5NsJV3UfI6U+sb5NsJ7XUfI6U+sb5NsBXdR8jpT6xvk2wO11HyOlLrG+TbDN5FWWELW3GOD7GqLjk97b087Ob1UzNIz23aMYs96ee6gAAAGr7+sNKVrtUnHFuu8XtpL6sfSepo2n26uLUj/aVg7to+R0p9Zt3SwwTtbR8jpT6xukwV3bR8jpT6xukwpzuyj5GGiUusbpMMXeN2OmtvFuUfGn+9HrRlFsixu9d9jpRjqcM68t/XP8AQUebieRbmXZHC8MVLU4noYGg8oVwiXKPX0fFx6nLPWekoRjFcUUkVgrEDYAOkBKQDJATgAyQVOBAYANgAYAGAGXySXCn6vU+eBz+p8I/rZo+T2pwuoAAABri+vCrTzz+WJ6ej4Q49TylZ4GxgRooVogVoBJIDzVGltLTtfFGeC0eL3GV/Fa8t7XR9BR5uJ5FuZdscLwxUtTiehgaGv3wh8v8z19HxcWpy9AkGJ0gGQDpASkUMkAyRBOAE4AGAE4BRgAYAZfJLwp+rz+eBz+q8I/rZo+T2hwOoAAABrm+Vwm088/lieno+EOPU8pWeBtYIaIEaARoBWB56p4XLlr4Iyt4rXlvC6PoKPNxPItzLtjheGKlqcT0MDRF+eEPlfmexo+Li1OWfRGJ0UOgGQDJANgBOAEpASkAyRAYAAABlslFwp+rz+eBz+q8P+tuj5PZnA6gAAAGu738JtPPP5Ynp6PhDj1PKVmzawK0EJIKUBJAeeqLhb5a+CLbxWvLd90fQUebieRbmXbHC8MVLPiehgaLygjtbRLHxS/M9jR/NXFqcs9EMTxAdIIZIBkAyQVOAE4ASkBIAAAAGWyV8Kfq8/mgc3qvD/rbo+T2RwOoAAABry9/CbTzz+CPU0fCHHqeUrTA2MCtBCNAI0AkkRXnnv2p4eWvdgjK3iteW77qWFCkv/nH4HkW5l2xwuzFQBqXZAup067ml+rJ7ZaGel6W+Yw5tWrH3Tbk4qEnhJYJN8Ul4vvOm1flz5ZdIwUyRQ6QEpAMkAyAkCUFTgEGAE4AGAGUyWXCn6vP5oHL6rwj+t2j5PYnA6gAAAGvb2XCbTzz+CPU0fCHFqeUrQ2sCtAKwEaILC8bbGkmk8Z+JZvSzKK5/hMrXJW7Z168cE3+tvv4s1694rVs065luunDapRXEklqPJdhgADHX1dMLVTcJcf1ZZmZ0vNJzCWrmGr74yUr0JPCLcfE1vpnp6fqKzDkvpSsKdG0Q3lt0s2LN2+steyVRdk5562XdRNtjrsnPPWxuobbGXZOeetjNE22MnaM8tbLuobbGTtGeWtjdQ22SnaM8/eN1DbY2Nozz943UNtkp2jPP3jNDbZO2tGeXvG6htsNtaM8veM0NthjaM8veN1DbY1GvaoPbQnUhLBxxT38N7e9yMbRp2jEwsb44Vu2d4faK2tdRh7eh9WW7U7DvO8PtFbWuoe3ofU3anZe2l4faK2tdQ9rQ+pu1O0dtLx+0Vta6h7Wh9TdqdrSpO1SblKU3KTxk23i2bI9uIxEMZi0kfZOeetjNE22K+yc89bG6i7bEatOeetjdQ22U5wtL3sZ62TdVdtlxduTdevJLavDHjNep6itYZ10pls7Jy4IWOGeo1vvN6EeZq6s3l1VrtZo1MwAAAESinvNJr074FCVhovjpw9lF3T2mIR2vo+ah7KLunsxA7X0fNQ1Ib7dmIHa+j5qGob7dmIHa+j5qGpDdbsxA7Ao+bhqQ327MQOwKPm4akN9uzEDsCj5uGpDfbsxA7Ao+bhqG+3ZiB2BR83DUN9uzEDsCj5uGpDfbsxA7Ao+bhqG+3ZiB2BR83DUN9uzEDsCj5uGpDfbsxA7Ao+bhqQ327MQOwKPm4akN9uzEDsCj5uGpDfbsxA7X0fNw1Ib7dmIHa+j5uGob7dmIHa+j5qGpDfbsxA7X0fNQ9lDdPZiArBR81D2UN09mIV4QUd5JJZksDFTAAAAAAAAAAAAAAAAAAAAAAAAAAAAAAAAAAAAAAAAAAH/2Q=="/>
          <p:cNvSpPr>
            <a:spLocks noChangeAspect="1" noChangeArrowheads="1"/>
          </p:cNvSpPr>
          <p:nvPr/>
        </p:nvSpPr>
        <p:spPr bwMode="auto">
          <a:xfrm>
            <a:off x="155575" y="-1919288"/>
            <a:ext cx="40005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38918" name="AutoShape 6" descr="data:image/jpeg;base64,/9j/4AAQSkZJRgABAQAAAQABAAD/2wCEAAkGBw8PEA8PEA8QDw8PDQ8PDw8PDw8NDQ0NFBQWFhQUFBQYHCggGBolGxQUITEhJSkrLi4uFx8zODMsNygtLisBCgoKDg0OFw8PFTccFBwtLCwsLCwsKywsLCwsLCwsLCwsLCssLCssKyssLCwsLCwsLCwsLCwrKywsLCwsLCwsLP/AABEIAOEA4QMBEQACEQEDEQH/xAAcAAACAQUBAAAAAAAAAAAAAAAAAgEDBAUHCAb/xABLEAACAQEDBAoOBgoCAwAAAAAAAQIDBAURBlFxkQcSEyEkMXJzotEUFRYjNEFSU2F0kqGxsjNCVIGzwRciJTI1Q5OjwtJkgkRiY//EABkBAQEAAwEAAAAAAAAAAAAAAAABAgMEBf/EACcRAQACAQQBBAMAAwEAAAAAAAABAhEDEjFRMgQTQVIhM3EUIoFh/9oADAMBAAIRAxEAPwDeIAAAK5rOtYBukc61oA3SOda0AbpHOtaAN0jnWtAG6RzrWgDdI51rQBukc61oA3SOda0AbpHOtaAN0jnWtAG6RzrWgDdI51rQBukc61oA3SOda0AbpHOtaAN0jnWtAG6RzrWgDdI51rQBukc61oA3SOda0AbdZ1rQDAAAAAAFpeV4U7PTdSo0kuJeNv0FiMky1dlDsizlJxptxjvpKL3395100I+Wm1+nlquWFZv6z0zbN8UpHw17p7J3WVsz9pjbX6mZ7HdZWzdJjbX6mZ7HdXWzP2mNtejM9p7q62Z+0xtp9TM9juqrZukxin1Mz2O6qtm6TGKfUzPae6qtm6TJin1Mz2O6mtm6TGKfUzPY7qa2Z+0xin1Mz2O6mtm6TGK/UzPY7qa2Z+0xin1Mz2O6mtm6TGK/Uzbsd1NbN0mMU+pmex3VVs3SYxT6mZ7HdVWzdJlxT6mZ7R3V1s3SYxT6mZ7HdXWzP2mNtejM9o7q62Z+0xtr0Zt2O6ytm6TG2v1Mz2O6ytm6TG2v1Mz2mOV1ZeJ/dJjbTozPbP3HshVackpSbj44ze2Rqvo1nhnW8/LatxX1StlNTg1j9aOO+jjtWaz+W6JyyZioAANQbKN/OVV0ov8AVhvYY+PxnVoU+WrUlrVvHfZ1NIwAYgApkgJIJwAAJwAlIAwAMADAAwAjAAwAez2edWW0pwnUn5NOEqktUU2SZxyM9ZMhb0q76sc4LPVlTpdFvH3GE6tI+WWyel+tjC9H9WzrTX6omPv0X27InsYXovqUHor7/viX36Ht2WdbY9vaP/ibfkVqDfvkjKNanabLdMZacmbwpfv2G0xw8aoznHXFNGUXrPym2emLq0pQeEoyg80ouMtTM8scEA9lsf37KhXgsXtW8GvQzRrVzDZSW9oSTSa4msVoOJvSBE3vPQwOc8sarlaZ4+Uzv0uHPflg0bWBiKlICUQMAANgBOAEpAGABgAYAGABgA1KlKcowhFznJqMYRTlKUnxJJcbA2bktsYfu1rfLf41ZabWC5ya49Ed70s5r6/xVtrp9tjXfd1CzQVOhSp0YL6tOCgvcc8zM/mZbIiI4XWBFAAAAQBqDZttCdoslJfVoVKsv+81GP4cjr9NH4mWnU5hrZnS1L65JNVo8pGF+GVeXSF0yxoUW/HTj8Dz55dMLsgWpxPQwOcMq1wifKZ36XDnvyxCNrBKRFOkQTgBKQDYATgBOBROAE4BE4ARgFTgERgBtrYsyXVKmrfVj36tF7gmvoqD+sv/AGl8MM7OTX1Mztjhv064/LYRztgAAAAAAADQ+yvaN0vSqscdyo0aWjCLm1rqHboeDRfyeQZuYLq5136OlGN+Fry6Qubwejzcfgefbl0QvSKWpxPQwOcsrPCJ8pnfpcOe3LDo2MTogZIBsAJSAZIqJSAnACcADAonAAwAMAL647u7KtNns/iq1owlzfHPoqRjedsTKxGZw6JpwUUopYJJJJcSS3kjzXUYAAAAAAAADnDKy1btb7bU48bXWinnjCW5r3QR6FIxWIc1uWIaM0XVz/TQ0oxvwscuj7m8Ho83H4Hnzy6YXpAtTiehgc55WLhE+Uzv0uHPZiUZsUpAOkAyQDJFQyQEpFE4AGAEgABgAAeu2LKKleUG/wCXZ681yv1YfCbNOv4M9PybpOF0AAAAMDlVlTQu6EZVMZ1Z47lRg1t54ccnj+7FZ/i942aenN5/DG1oq13a9lO8JPvVKy0447ynCtWlhylOPwOiPT1+WqdSfgtDZUvBfv0rJPk061J4f1GJ9PX4I1JZay7Lcf51jkvTSqxnh90lH4mE+n6ll7v/AI1ZVk25SfHKTk9LeL+J0NRGUXVzrv0NKJfhYdG3N4PR5uJ588uiF6RS1OJ6GBzplWuET5TO7T4c9uWJSNjE6QDJFQ6QDJFE4ATgBOBUTgBOABgAYAGAHsNihftF+p1vnpGj1Hg2aXk3IcLoAAAAaK2RLU6t5WrFtqk6dGC8mMacW17UpP7zv0YxSHNef9nm2jaxK0QK0AjRFK0Bc3R9NDSjG3Cw6NubwejzcfgcE8uiF4RS1OJ6GBztlWuES5TO6nDntyxSRsYnjEodIIbAoZICcConACUiidqBO1CZG1AnACMAPYbFa/aD9TrfPSNHqfBt0vJuE4HQAAAA0Dlg8bwtz/5U1qwX5Ho6XhDlv5SwzRmiMAFaARoikaILm6F36GlGNuFh0Xc/0FHm4nBPLoheEUtTiehgc8ZVLhEtLO6nDnsxUUbWCokUMkAyRUMkAyRQyQQYFE4ATgAYAGABgB67Ys/iD9UrfPTOf1Pg26Xk3AcDoAAAAaDysXD7b61V+J6Wl4Q5b+UsQ0ZsSNAQ0RSNECSQFxdC79DSjC3DKHRNz+D0ebicE8uiF4RS1OJ6GBzzlSuES5TO/T4c9uWMijYwVEihkiodIolIIZIonACUgJ2oE7UJlO1A93k1kJQtdlpWidetCVRSxjDc9qsJOO9jHHxHLqeotW01w3104mMsp+jCzfabR/Z/1MP8q3TL2Y7ZPJ3IqjYa+7wrVpy3KVPaz3Pa4ScXjvRTx/VNeprzeMTC104rOXqDS2AAAAPF3nsdWe0VqteVevGVapKpKMdy2sW/EsY4m+vqLViIw1zpRM5W36LbL9ptH9n/AFMv8m3Se1HaP0WWX7Taf7P+o/ybdHtR2p19i+yRjKTtNpwjGUv5PElj5A/ybT8HtR21UdbSRogr3Su/R0oxvwyh0Pc/0FHm4nn25dELwilqcT0MDnzKdcIlyj0NPhzW5Y2KNjE6RUOkUNgVDJASogybAIlIonAAwAnADcux/wDw6zaKn4kjzdf9kuvT8YeiNLMAAAAAAAAAAFhf1XaWW0z8mz1X0GZVjNoSeHPKW8l6D05chWiKrXUu/R0owtwsOhbn+go83E8+3LpjheEUtTiehgc65UVWrRLxrbPjPQ0+HNblY068X6DbhguIb/p95RUSKhkgGwKhkgJSAnAuBOAwJwAANx5Afw+z6Kn4kjzNf9kuvT8YehNLMAAAAAAAAAAGFy0qbW77a/8AjVF97WH5mzSjN4Y38ZaIkj0nKpzaXG8CBrsrLdo4b++vQjC/DKroe5vB6PNxPOty6YXhFLU4noYHOeVa4RLlM9HS4c1+WKijcwVY+j3FRcQrSXHv6S4RXhaF4017xgVY1Ivxr794YFVIYE4BDbUoMAJwANqBtbIm87PTsNCE69GEkqmMZVYRkv15PfTZ5uvS03nEOrTtG2PyznbqyfaqH9an1mnZbps3R2q2a8aFWW1p1qVSWGO1hUhOW14scE+LfRJraOYImJXRFAAAAWVW9rNCThK0UYyi8JRlVhGUXmab3jKKWn4TMdkd+WP7VZ/61PrGy3RujtHb6xfa7P8A16XWNlujMPO7IN9WaV3WmNO0Uak5KlFQhVhKTxqwx3k8eLE26FJ3xmGGpMbZaYnWk/HhoPRw5lvJEVXuhd+hpRrvwyq6OubwejzcTzbcumF6RS1OJ6GBzrlV4RLlM9LS4c1+WMijc1qkYlQ6RUMkAyRQyQFSM5L6z+JcIqRrS06UTAZWh5l7xgOrR6PeMGTbusz9wwZG7rM/cMA3eOZ+4YHrdjConb5pJ+B1fxKRy+rj/SP63aPk2sec6gAAAGh8s2+2Fu334R/hE9bQ/XVxanlLBuJtYlcQEcSBZIiqckRVe6V36OlGu/DOroy5vB6PNxPMty6Y4XhFLU4noYHO+VK4RLlM9PS4ct+WNijc1qqRUMkUOkAyRUMkBKQDYBE4FBgBO1AMADagev2LFw+fqVX8SkcnrPCP63aHk20ea6wAAAGicsl+0Lb6x/hA9fQ/XVxanlLCtG1gVoikaARogSSIqtdS79DSjXfhnXl0Tc3g9Hm4nl25dUcLwilqcT0MDnnKdcIlymepo8OW/LHxRuapVEih0ioZIB1EBsAiUihsADACcAgwKJ2oBgB63YvXD5+p1fxKRx+s8I/rfoeTbB5rrAAAAaLywX7QtvrH+ED19D9dXDqeUsM4m1iVoBWgEaIqm0QVbrXfo6Ua78M68uh7n8Ho83E8q3LrjheEUtTiehgc95TLhEuUepo+LkvysIo3tapFFQ6QDpBDJFDKIDYFRKiBO1AnAAwAnAA2oR6vYxXD5ep1fxKRyes/XH9b9DybWPMdgAAADR2Vy/aFt9YfyRPY0P11cOp5Sw7RtYFcSBJIKRoCnJEVUuxd+jpRr1OGdeXQtz+D0ebieTbl1xwvCKWpxPQwOfcpVwiXKZ6uj4uS/Kxijc1qkUVFRIqGUQHSKhkgJUQGwAnAIFECcABIAwA9XsZrh0vU6v4lI5PW+Ef1v9P5NpnmOwAAABpHKxcPtvrD+WJ7Gh+urg1POWHaNzArRFK0BTcSKpyRFVLsXfo6Ua78Mq8ugrn+go83E8m3MuyOF4RS1OJ6GBz/AJRrhEtLPW0fFx35WUEbmtVSKh0gHSKhkgJSCGSAbACdqBKQE7UoMADahHqdjVcOl6nV/EpHH63wj+uj0/k2ieY7AAAAGk8rFw+2esP5YnsaH66uDU85Ylo3MCtAI0RSSRBSkgp7tXfo6Ua78M68ugLn+go83E8m3MuyOF4YqWpxPQwNA5RLhEtLPW0fFx6nKLuu+VXfx2sFvY4YtvMjbM4a2ZhddFfVb9LlL8jHdJhUV20fI6U+sbpMG7XUfI6U+sbpMQZXbR8jpT6xukwZXbR8jpT6xukxCVd1HyOlPrG6TEG7XUfI6U+sb5NsJ7XUfI6U+sb5NsJV3UfI6U+sb5NsJ7XUfI6U+sb5NsBXdR8jpT6xvk2wO11HyOlLrG+TbDN5FWWELW3GOD7GqLjk97b087Ob1UzNIz23aMYs96ee6gAAAGr7+sNKVrtUnHFuu8XtpL6sfSepo2n26uLUj/aVg7to+R0p9Zt3SwwTtbR8jpT6xukwV3bR8jpT6xukwpzuyj5GGiUusbpMMXeN2OmtvFuUfGn+9HrRlFsixu9d9jpRjqcM68t/XP8AQUebieRbmXZHC8MVLU4noYGg8oVwiXKPX0fFx6nLPWekoRjFcUUkVgrEDYAOkBKQDJATgAyQVOBAYANgAYAGAGXySXCn6vU+eBz+p8I/rZo+T2pwuoAAABri+vCrTzz+WJ6ej4Q49TylZ4GxgRooVogVoBJIDzVGltLTtfFGeC0eL3GV/Fa8t7XR9BR5uJ5FuZdscLwxUtTiehgaGv3wh8v8z19HxcWpy9AkGJ0gGQDpASkUMkAyRBOAE4AGAE4BRgAYAZfJLwp+rz+eBz+q8I/rZo+T2hwOoAAABrm+Vwm088/lieno+EOPU8pWeBtYIaIEaARoBWB56p4XLlr4Iyt4rXlvC6PoKPNxPItzLtjheGKlqcT0MDRF+eEPlfmexo+Li1OWfRGJ0UOgGQDJANgBOAEpASkAyRAYAAABlslFwp+rz+eBz+q8P+tuj5PZnA6gAAAGu738JtPPP5Ynp6PhDj1PKVmzawK0EJIKUBJAeeqLhb5a+CLbxWvLd90fQUebieRbmXbHC8MVLPiehgaLygjtbRLHxS/M9jR/NXFqcs9EMTxAdIIZIBkAyQVOAE4ASkBIAAAAGWyV8Kfq8/mgc3qvD/rbo+T2RwOoAAABry9/CbTzz+CPU0fCHHqeUrTA2MCtBCNAI0AkkRXnnv2p4eWvdgjK3iteW77qWFCkv/nH4HkW5l2xwuzFQBqXZAup067ml+rJ7ZaGel6W+Yw5tWrH3Tbk4qEnhJYJN8Ul4vvOm1flz5ZdIwUyRQ6QEpAMkAyAkCUFTgEGAE4AGAGUyWXCn6vP5oHL6rwj+t2j5PYnA6gAAAGvb2XCbTzz+CPU0fCHFqeUrQ2sCtAKwEaILC8bbGkmk8Z+JZvSzKK5/hMrXJW7Z168cE3+tvv4s1694rVs065luunDapRXEklqPJdhgADHX1dMLVTcJcf1ZZmZ0vNJzCWrmGr74yUr0JPCLcfE1vpnp6fqKzDkvpSsKdG0Q3lt0s2LN2+steyVRdk5562XdRNtjrsnPPWxuobbGXZOeetjNE22MnaM8tbLuobbGTtGeWtjdQ22SnaM8/eN1DbY2Nozz943UNtkp2jPP3jNDbZO2tGeXvG6htsNtaM8veM0NthjaM8veN1DbY1GvaoPbQnUhLBxxT38N7e9yMbRp2jEwsb44Vu2d4faK2tdRh7eh9WW7U7DvO8PtFbWuoe3ofU3anZe2l4faK2tdQ9rQ+pu1O0dtLx+0Vta6h7Wh9TdqdrSpO1SblKU3KTxk23i2bI9uIxEMZi0kfZOeetjNE22K+yc89bG6i7bEatOeetjdQ22U5wtL3sZ62TdVdtlxduTdevJLavDHjNep6itYZ10pls7Jy4IWOGeo1vvN6EeZq6s3l1VrtZo1MwAAAESinvNJr074FCVhovjpw9lF3T2mIR2vo+ah7KLunsxA7X0fNQ1Ib7dmIHa+j5qGob7dmIHa+j5qGpDdbsxA7Ao+bhqQ327MQOwKPm4akN9uzEDsCj5uGpDfbsxA7Ao+bhqG+3ZiB2BR83DUN9uzEDsCj5uGpDfbsxA7Ao+bhqG+3ZiB2BR83DUN9uzEDsCj5uGpDfbsxA7Ao+bhqQ327MQOwKPm4akN9uzEDsCj5uGpDfbsxA7X0fNw1Ib7dmIHa+j5uGob7dmIHa+j5qGpDfbsxA7X0fNQ9lDdPZiArBR81D2UN09mIV4QUd5JJZksDFTAAAAAAAAAAAAAAAAAAAAAAAAAAAAAAAAAAAAAAAAAAH/2Q=="/>
          <p:cNvSpPr>
            <a:spLocks noChangeAspect="1" noChangeArrowheads="1"/>
          </p:cNvSpPr>
          <p:nvPr/>
        </p:nvSpPr>
        <p:spPr bwMode="auto">
          <a:xfrm>
            <a:off x="155575" y="-1919288"/>
            <a:ext cx="40005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pic>
        <p:nvPicPr>
          <p:cNvPr id="38920" name="Picture 8" descr="http://blog.delicious.com/wp-content/uploads/2013/07/facebook_logo.jpg"/>
          <p:cNvPicPr>
            <a:picLocks noChangeAspect="1" noChangeArrowheads="1"/>
          </p:cNvPicPr>
          <p:nvPr/>
        </p:nvPicPr>
        <p:blipFill>
          <a:blip r:embed="rId2" cstate="print"/>
          <a:srcRect/>
          <a:stretch>
            <a:fillRect/>
          </a:stretch>
        </p:blipFill>
        <p:spPr bwMode="auto">
          <a:xfrm>
            <a:off x="755576" y="3501008"/>
            <a:ext cx="3024336" cy="3024337"/>
          </a:xfrm>
          <a:prstGeom prst="rect">
            <a:avLst/>
          </a:prstGeom>
          <a:noFill/>
        </p:spPr>
      </p:pic>
      <p:pic>
        <p:nvPicPr>
          <p:cNvPr id="38922" name="Picture 10" descr="http://s2.quickmeme.com/img/ce/ceb59fee6981cec4b23f0889e73bd9167566043160e23ac68142dd8259e80a29.jpg"/>
          <p:cNvPicPr>
            <a:picLocks noChangeAspect="1" noChangeArrowheads="1"/>
          </p:cNvPicPr>
          <p:nvPr/>
        </p:nvPicPr>
        <p:blipFill>
          <a:blip r:embed="rId3" cstate="print"/>
          <a:srcRect/>
          <a:stretch>
            <a:fillRect/>
          </a:stretch>
        </p:blipFill>
        <p:spPr bwMode="auto">
          <a:xfrm>
            <a:off x="4499992" y="3501008"/>
            <a:ext cx="4104456" cy="297676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404664"/>
            <a:ext cx="8229600" cy="5919936"/>
          </a:xfrm>
        </p:spPr>
        <p:txBody>
          <a:bodyPr/>
          <a:lstStyle/>
          <a:p>
            <a:r>
              <a:rPr lang="en-GB" sz="3200" dirty="0" smtClean="0"/>
              <a:t>These </a:t>
            </a:r>
            <a:r>
              <a:rPr lang="en-GB" sz="3200" dirty="0" smtClean="0"/>
              <a:t>portable technologies and computers had become a massive cause of distraction, due to social networks, internet gaming sites and email that keep people from getting their work done.</a:t>
            </a:r>
            <a:endParaRPr lang="pt-PT" sz="3200" dirty="0" smtClean="0"/>
          </a:p>
          <a:p>
            <a:endParaRPr lang="pt-PT" dirty="0"/>
          </a:p>
        </p:txBody>
      </p:sp>
      <p:pic>
        <p:nvPicPr>
          <p:cNvPr id="39938" name="Picture 2" descr="http://e08595.medialib.glogster.com/media/40/40a51db3bfef35bf3970831777db0cb15cc2ca50a9a0c471ff8027d8df4185c9/computer-addict.jpg"/>
          <p:cNvPicPr>
            <a:picLocks noChangeAspect="1" noChangeArrowheads="1"/>
          </p:cNvPicPr>
          <p:nvPr/>
        </p:nvPicPr>
        <p:blipFill>
          <a:blip r:embed="rId2" cstate="print"/>
          <a:srcRect/>
          <a:stretch>
            <a:fillRect/>
          </a:stretch>
        </p:blipFill>
        <p:spPr bwMode="auto">
          <a:xfrm>
            <a:off x="539552" y="3356992"/>
            <a:ext cx="3888432" cy="2827951"/>
          </a:xfrm>
          <a:prstGeom prst="rect">
            <a:avLst/>
          </a:prstGeom>
          <a:noFill/>
        </p:spPr>
      </p:pic>
      <p:pic>
        <p:nvPicPr>
          <p:cNvPr id="39940" name="Picture 4" descr="http://www.topgamesearch.com/wp-content/uploads/2010/10/game2.gif"/>
          <p:cNvPicPr>
            <a:picLocks noChangeAspect="1" noChangeArrowheads="1"/>
          </p:cNvPicPr>
          <p:nvPr/>
        </p:nvPicPr>
        <p:blipFill>
          <a:blip r:embed="rId3" cstate="print"/>
          <a:srcRect/>
          <a:stretch>
            <a:fillRect/>
          </a:stretch>
        </p:blipFill>
        <p:spPr bwMode="auto">
          <a:xfrm>
            <a:off x="5148064" y="3573016"/>
            <a:ext cx="3219450" cy="26193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1772816"/>
            <a:ext cx="8229600" cy="4551784"/>
          </a:xfrm>
        </p:spPr>
        <p:txBody>
          <a:bodyPr/>
          <a:lstStyle/>
          <a:p>
            <a:r>
              <a:rPr lang="en-GB" sz="4400" dirty="0" smtClean="0"/>
              <a:t>Then, we go to the Future of the Technology, that’s made of predictions.</a:t>
            </a:r>
            <a:endParaRPr lang="pt-PT" sz="4400" dirty="0" smtClean="0"/>
          </a:p>
          <a:p>
            <a:endParaRPr lang="pt-PT"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476672"/>
            <a:ext cx="8229600" cy="5847928"/>
          </a:xfrm>
        </p:spPr>
        <p:txBody>
          <a:bodyPr>
            <a:normAutofit/>
          </a:bodyPr>
          <a:lstStyle/>
          <a:p>
            <a:r>
              <a:rPr lang="en-GB" sz="3200" dirty="0" smtClean="0"/>
              <a:t>Everything will be touch screen, for example, our TVs, Fridges, cooking place, credit cards and even the newspaper. Everything will be controlled by the palm of our hands. It will be so easy to do everything we want. </a:t>
            </a:r>
            <a:endParaRPr lang="pt-PT" sz="3200" dirty="0"/>
          </a:p>
        </p:txBody>
      </p:sp>
      <p:sp>
        <p:nvSpPr>
          <p:cNvPr id="40962" name="AutoShape 2" descr="data:image/jpeg;base64,/9j/4AAQSkZJRgABAQAAAQABAAD/2wCEAAkGBxMTEhQUEhQWFRUUFRUVFBcVFBQUFRUUFBQWFxQUFBUYHSggGB0lHBQUITEhJikrLi4uFx8zODQsNygtLi0BCgoKDg0OGxAQGywkICQsLCwsLCwsLCwsLCwsLCwsLCwsLCwsLCwsLCwsLCwsLCwsLCwsLCwsLCwsLCwsLCwsLP/AABEIAMIBAwMBIgACEQEDEQH/xAAcAAEAAgMBAQEAAAAAAAAAAAAABAUBAgMGBwj/xABDEAABAwIDBQUEBwYEBwEAAAABAAIDBBEFITEGEkFRYRMicYGRFDKhsQczQlJicsEjkqLR4fAVU2OyJENEgoST8Rb/xAAaAQEAAwEBAQAAAAAAAAAAAAAAAgMEAQUG/8QALREAAgIBAwMBBwQDAAAAAAAAAAECAxEEITESQVETBTJCcYGR0RQiYcGhsfD/2gAMAwEAAhEDEQA/APh1lndW8YUptNfkro15RCU8EBFPlw5wUOSMjVQlXKPJ1TT4NERFAkEREARF3paYyHdbqupZBwRSaqifGe+23Xh6qMjTQCIi4AiIgCIiAIiIAiIgCIiAIiIAiIgCIiAIiIAiIgM3QuKwi7lgl0mIPjORuOLTmCP0Vo2Jk7S5osR7zdSP5hUC7UtQ6Nwc02I9D0PMKyFmNnwVzrzuuTtU0Dm3yUNe6w8x1TN5nvAXezi3mRzb1VTiGBC+83Tj0U51bZiQhbviXJ5tFcx7PSOvYj+azDs9LvWIsq1VIu6kVsVG9zS5rSQNbZ28QrrZeiPaAnJeqwmjETLAAHj1VPik3s8okAuBc20v0WiNShuyHVkuK+laQY36PFhfgeBXzqohLXlp1Bsvd1deJoWPbra/mF4/ExvPLhqfmluGjsUVzm2WFfV2FkwNlA4ZqiKySWGWNYMIiLhwIiygMIsogMIiIAiIgCIiAIiIAiIgCIiAIiIAiIgCIiA7UtS+Nwexxa5uYINiF7vZ6q9ucGjcbNbvMJDe0/FGDx5tHy0+fLN1OFjiQnBSPqn+EuhuHAi50OoVXjMr2gObq3jzHVdvo4xZ1R/wUhaSA58BcTvuN7vjuT3uJHH3vK9r8JcSWObbyWyL6o5RUv2vDPL4Ti5ma64s5nvW0PIrni0XaMKtsEwAsqnR2ymjNvzMzHwv6KxGAHeLSCuJSezLcJHmNl6Yvp3jixxB+f6qM3Drv0X0HZrZ4sknbY7rg13mRb9FTYrhz2yWa0kk8lxQ23JkTZCphldJQTkNddwhcbAOBzDCfvcufjr5HanAZaWVzXtyv3XDQjgrLa3AZoniYgtBcGg6EPDQQR+6c+i9XixFfQsn/wCYBuSjk9oz8AciOhCqnW+nLJxkm+nJ8lAXVsRWJWFjiOIKuKWEOaHDilEYy5M90/TKsU5W4pldimy0WPZOi0dCRm/U5Kf2dOwVx7IhpDyUXFBXNlP7P0WDShW/s6wadVOCLFaUxpFqaQq5MK5ujUHBE1YU5gdyWhYeSty1c325KPQSVhVIpb2rk5i50E1NM4oti1YsouLJGERFwBERAEREARZWzIy42aCTyAuUBoisYcHkPvWb45n0H6qxp8A/CT+bIeg/mroUWS4RTPUVw5ZT4bVSRSskivvxua9tr6tNxpwX6DptvMLqo2dtKIJy0F7Xsks13EdoG7pF+q+W0GAu4tuDwtYD0VrBswTm4Fa69NKPLMVmurb2WT07NscPhqmEb84BIdKxhayPluNdYydSLdLq+xbGaCRnaxVcbQRe268yeUe7vX8l4ul2Xy939FJj2ctqCrXGKfJV+ts7RONNtzVRSkwNaYbizJmBzjbVznNNw48rkDLxPbFtt55R+yhjgdqXtu9+R+yXZN9F0hwIDguowEX0XG60yp3XyPJYlU1FQR28j5Lab2g8AMlL2ckMLy131UwDJAdB91/iCfQlejfgw5I7Cei5KcWsHIO2MupM+WbZYW6GdwItms7L9/eZxHeHhof09V9K2j2bdWU9mgmaIWb/AKjBoPzDTqLLxGzGz1RHVMcY3tZcteSCAAQdb9beiwJuueT3LYLUU9S/5liMPIGix2JHD4L178JbxcuLsJb971C0+qmeT6MkeSdT3z/RY9nXp5MHOrbOHQqvqKQjUWTqTOOMo8opjDzXF9PyVo+LxUWVtkwdVmCtfCoz4lYyOH9VBmdbVOkkrH2Ir41HeF1ll5KM96dBfHLOzIQRckNA48fRcJ6awDid1rs2395w57o0C5Oeu7qtrw0PuCwBrXtse6NA5p1tzVbjg0RRDfGPxfu/1WgYDoTz92+XkVNnO8S7eaSeTyw/uu08lmRrzZoa4MuN6xDnO53PHoNFB4LkiB2d9CD8PmubmkZEWPVWNTEbbjQAy9wZBGx/W7r6ea0q3sETWXD3hxJcL2a23uAn3s8+SpZLBARZWFw4bxxlxs0EnkBc+gVvSbMzv94CMfiPe8mjNfWsN2VDRuta1o47ot6nUr0NHsy0agDyzK9GOijH32eLZ7WztXH6s+SUGxjcrh0h691voM/ivTUeydha26D9lgDR521X0yDBx4DoFOhwxoVy9KvhGSV19r/cz59TbIttkCPJW0OyoA0Xt46QDgurKYKuWpfYshpk/ePIRYCBlZTGYQBwXpfZuiz7OqJXNmuGmSKAYeOSwcP6L0Bp09nVDsNSoR50Yf0WrqLovRGl6LUUnMLnU2S9JI82+j6JHRDMkXsvQzxi1rKE1lkbZ1RinuU/spdoP5DqvKbVYXiL3kslBjHutDyHAdSV9FLWgcidVX1UIP2guZ7E4voeVhnhsMpJmstIHb19d8OB8QTkpMjOhH981fSU4+8PioM8cY951/Afqp1xwVam12vLSXy2KgNIcNy9+FlIxyJoaCbXsukmIMYP2bfM6rzeLYgXnMq9VSlJPgySvhXBrOWzjPVjkR4KsrakO0C5VVQBqfLiq2oqr9B/fqtKrSM0XOfyNaipA0zKy6iIAfM7cGoabhzhfO2WX9VwhrAwktAJItcg3HVueRUSsnc9xc9xJPE/pyUZJm2qEUi1q/q23Igifmxti+WQab1hw6kgeKpnvgByEh6lzW/AA/NWuJWqxG6NwEzY2RvicQ3fEYs10TjkctW630vdeeqYHsNntcw8nAg/FUJ45Nqj4JtbExhALHWIu1zZAWuHNpLFG3YTo57PzNDh6tN/gvSRV9O+KNkbmRbrRvMkbn2lrOeJCCDfyXGtbSmF5e6PtAD2fZW3i63dDg3K19b8Oqqc9ixIoJqB4aXiz2DVzDvAX+9xb5gKGrfZiCZ07TCNCO0J+rEd+/2pOW7a+vzUXGxF7RL2H1XaO7P8t8rdFS55eCWNskJYWVhcOBFlFwH69ipgMgB4rs2NdA1bgLc5Nny8IBoXUNWgXQFVs1wSNgtwuYK6BQZogdbLWyw1ydooYNPWjcNWbBal60c9cUSTtSNnOXN71o565vcpqBU9Rk0mzUYhbSP6qPUVAAViqbK3qEaSyBVda8cMvFKiqPNU9ZVq6GneTJbrUkbzuA4/NU1bVtHElbVeJusRkvN11dyz+S110eTFLUObxEkVVY3/AOlUk9S57g2Nt3E2Frkk9OS70dL25JdIxjW+8XOaCBzDSc/kuWI4tFF3aQOBAt2pNnHPMgDW4JGeVrZAqTWHhcmmmjO8jlNQtiG/M9u9kRGO+XEnNrrEEW4rGKQ1EjWh7Y6aLVjZHNivfjunvv8AENUmjnMNFJXe/USVHYRvd3uy/ZmR0uf2yMgeCu8DlomtY8VEbpXND5nyvHbOkIu6Mb5Ba0HLI565rLZNrfk9WutJHg5qCNhs+paDyEM59N5jbqPJTwnSqZ/3RTN+TSvpeJOiliO+I5gQ0NiEjXBpJILt8XcCLglw8rrwWJ7KkF5hcAG2JbMeyIv9yR4DZRfK4seYVXrZ5ZojBeCvdg0r/qnRzZXtFI0u/wDW6zz6KMMRqIrsLnttkWPFwOhY8G3oudXhk0Wckb2j7xad2/R+h8irPC8ZbIWw115IT3RIc5qe+j2POZaOLDcEBUWTfzLYog/4wftQwO6mFoP8Nk/xk8IacdexB/3XWmP4U+lqJaeSxdE7dJGhGrXDxBB81XgKl4Z3LROq8WmlG6+Qlv3RZrP3GgD4KCVlarnBzIREQGbosIgP2UFsEsi1nzqMhZWt1i6YJdWDe6yHLndYumB14O28sgrhvJvrnSd9Xyd94rRz1ydIVq6QrqiRlejL5rKLLOuc1TzHxsoslQ3qPQrRCv8Agxz1H8m0s4XOocAMhe/nZQKiZp+16hQp6otGT2+q1xpyUfqSZK8G9xYDQ6fBeSxOqaHGxuu9ZVSPNgb34DMnwAWGYGGt36lwYLNc1lyC8Ei93WNiAdACc+CvjCNe8jiTv+h5qrqyfDkqmokV1j1Q17iI2BrAe6d1rXbuYAO7YW0Odz1Xnahp5K9LKybaa4p4RGmlVfPKu84Kr5rqqSwerTBF3gW0DYmSQzM7Wmmt2rAd1wc33ZYnfZe30OhW02zfa96hmZUt/wAskRVDRydE497xaTdeZcVoSvPt2baN0V2ZKraCWI2lifGfxsc35ha0eJyxfVyOaOLQe6fzMOR8wplLtNWRizKmUD7pe5zf3XXC7/8A7Ot/zR49jBf13FgslJliSJjNpquohFO2FkjRubrY4SBeNxIvHH3XC5JLSN2+drqSzAIopTUYgG00V99tI1wdPKdezawfVsJ1LrWBsFS1O1lbILOqZbcmu7MeYZYKnLiSScydSf1WfBPKJ+0eLPq6mWoeA0yu3rDRrQAGt8mgDyVcSskrVd4Oc7grCIuHAiIgCIiA/ZayGr4PsH9LssG7DXXmiFgJRnKwad6/1g+PjovuOGYnDURtlp5GyRu0c03HUHkRyOYWlTzweLZp3X7xIMa5krqXLk5ykjPPC4MBaucFh7iubnqxIzSsS4NnOXPtFze9RpKgBWRhkxzuJ7pRbVRpJ+ZVe+qUSeqaroUFU9SSaqfqqyaq6qNPU3KjhpcbDzPADm48B1W+ulRWWZHOU3sZmnK1gw+SUOdZwY1pc526TkPuj7RVr7DBTtbLO8SE+6xud+uZFwOtlR45j75rDJrRoBr4F36CwU4ylZtUtvL/AK8myGmjXvZz4/PgkU1Y2F25DGJ5JGjdOZcC4OBYWjeByIPdPioWJ0jGG9dPZ4AAghDXyNA0a45Mj8M1Lrp/YKaMMyqalm+5/GKF3usYeBPE+PRVmy9LSSEvqZm74PchkJjY78T5Dkfy3HVV9nYs488t/hHqV14xB8+Oy/LIlRVxsjMsNBvRg27Wcyytv13d1gPRU821TxpT0g/8aM/O6+qyGcd5ouy26NwNdFufds27d3ovG47slT1N3U5bTTfcdf2d56HWI/DwVUbIP3l9c5+5treHjOPpg8bLtW0/W0VG8dITE7ydG4WXIOwuoycJqF50cHe1U9/xA2kaPC6mH6PKs+9JSsP3XVLL/wAII+K8/j+zVVSWM8Raxxs2RpD4nHk2RpIv01UJ+n8LwejWZ2j2WnpA17t2WCT6qohdvwv6Bw9134TY5FUBXsfo9x/sZxTT/tKOqcIp4nZt753Wyt+65pINxwHham2xwM0VZPTE3ET7NJ+0xwDmE9d0jzXn2SecMvRSrCygCyvc6AEQoVBnQVqiKICIiAIiIAiIgCuNmtpqmhk7SmkLb23mnON4HB7ND46i+RCp0Q40msM/SOxP0lU9daN9oKjTcce68/6Tjr+U5+Oq9m4r8egr6RsV9Ks0G7FWb00WQD73mjHifrB0OfXgtELe0jydXoHjqq+34PuziVxkksoGH4xFURiSnkEjDoW/JwObT0Oa6SMcVthFM+etck2sPIlqCdFBlmtwWtXO5uoVZNUkrbVVkw2WbkwyOd7oUaWjfxUyjr2AZ5FQ31jGXO+55PMq2PUnhI6oRaTbKud9lHhr3RvD2O3XDT+o4rnXVdySqyapC9KFWY/uRdVW+SZWVhcS5xLidSSqueoHNR6iouoMsys6VFYN9dGeT3W37DNBS1kecboWxPt9iRl8jyzJHl1XzyWeyv8AZ7a91NvMe1s0EmUsL/dcObT9l3VdanZyjrO9h1Uxjz/01W7s3g8o5cw/+8158ZeguifHZ/0/H+j1o1eo+rv3PK0+MywuvFI+M82Pc0/Ar6LsjtCa6nfDPK01bZN6MybjHSxbttxr7C7gbmx1Xh67YLEYz36WW3NgErT1BjJUZmzU41hmvy7GS/yVdirtWYtfPYvcVFYZ9KnwqcGxhkv+R38lE2jlbSYfVMq7A1Ee5BAbGQy3BbNufYDdbmy8zRYHjDxuwiuDeRfNE31e5oWZdhGQkyYrXRw3zMcb/aKp/SwuGnr3livlt0tr6ck6KFGXUs/U8/8AR1s9JWVsTWi0cTmyzvPuxxMO8d48L2sPHkCuf0k402rxGpmjN4y8NYebI2hgd57t/NWe0O2zOwNFh0RpaQn9oSbz1B5zOHD8N/hkvDuK8+eW8s3I1siyhKpeEdMFaoiqbOhERcAREQBERAEREAREQBERAWmAY/UUcnaU7y0/aGrHgcHt0IX27ZH6S4KzdZI4U83FhzZIf9N5/wBpz5XX59WVZCxxZl1GkrvW+z8n6VxitDjkqaWZfMdntt5YrMnvLHoDfvsHj9odCvc02Jxys343BzTxHDoRwPRfSaK2q2OI8+O58jq/Z91E8zWV5XBLlnUOaqXGepVdUVK9eFfkjXTk7VFSq6Wdcp6gc1Xz1IU28Ho1UHeoqFXT1CjzzqI96olPB6dWnwdn1BXLtlwLloSsdlqRsVaPS4ZtJUxC0VRKzo2RwHpeytxtziRFhWS/vD+S8FvLPbnmscraviX+CPovsz1ldtBWSC0tXK4cjK+3oDZebqZh4qK6UniuZKz2amGMQROFTW8mZJWqysErz5y7l6ByWiIszeSQREUQEREAREQBERAEREAREQBERAEREAUqgr5IXb0bi08eR6OGhUVF2MnF5TwzjSksM9xh+0bJRZ/cf/CfA8PBdp5wvBBWFLijmizu834jz4r6HR+2fgv+/wCTzLPZ0U81/YuaifkoEsiyZQ4XByUWVy9h2JrK4JV14MPeuRKErQlYLbjWkCVqShK1K86y0mkCVhEWSUsnQiITZQbSWWdBNlzWVhZZS6mSCIiiAiIgCIiAIiIAiIgCIiAIiIAiIgCIiAIiIAiIgN43kaLuJgdcioqLTRq7Kdk9vBFxTJZWhXNki6XuvTjqI2rbnwRxg1KwslarNPk6giLJNlS3jdnQTZcyhKwss59TOpBERQOhERAEREAREQBERAEREAREQBERAEREAREQBERAEREAREQElrRyWHjMIisr99fM4zDlqiL0beSKAXVjRbRYRYr+EdRtuDkPRNwch6IizkiK7VYREAREQBERAEREAREQBERAEREB/9k="/>
          <p:cNvSpPr>
            <a:spLocks noChangeAspect="1" noChangeArrowheads="1"/>
          </p:cNvSpPr>
          <p:nvPr/>
        </p:nvSpPr>
        <p:spPr bwMode="auto">
          <a:xfrm>
            <a:off x="155575" y="-1690688"/>
            <a:ext cx="4695825" cy="352425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0964" name="AutoShape 4" descr="data:image/jpeg;base64,/9j/4AAQSkZJRgABAQAAAQABAAD/2wCEAAkGBxMTEhQUEhQWFRUUFRUVFBcVFBQUFRUUFBQWFxQUFBUYHSggGB0lHBQUITEhJikrLi4uFx8zODQsNygtLi0BCgoKDg0OGxAQGywkICQsLCwsLCwsLCwsLCwsLCwsLCwsLCwsLCwsLCwsLCwsLCwsLCwsLCwsLCwsLCwsLCwsLP/AABEIAMIBAwMBIgACEQEDEQH/xAAcAAEAAgMBAQEAAAAAAAAAAAAABAUBAgMGBwj/xABDEAABAwIDBQUEBwYEBwEAAAABAAIDBBEFITEGEkFRYRMicYGRFDKhsQczQlJicsEjkqLR4fAVU2OyJENEgoST8Rb/xAAaAQEAAwEBAQAAAAAAAAAAAAAAAgMEAQUG/8QALREAAgIBAwMBBwQDAAAAAAAAAAECAxEEITESQVETBTJCcYGR0RQiYcGhsfD/2gAMAwEAAhEDEQA/APh1lndW8YUptNfkro15RCU8EBFPlw5wUOSMjVQlXKPJ1TT4NERFAkEREARF3paYyHdbqupZBwRSaqifGe+23Xh6qMjTQCIi4AiIgCIiAIiIAiIgCIiAIiIAiIgCIiAIiIAiIgM3QuKwi7lgl0mIPjORuOLTmCP0Vo2Jk7S5osR7zdSP5hUC7UtQ6Nwc02I9D0PMKyFmNnwVzrzuuTtU0Dm3yUNe6w8x1TN5nvAXezi3mRzb1VTiGBC+83Tj0U51bZiQhbviXJ5tFcx7PSOvYj+azDs9LvWIsq1VIu6kVsVG9zS5rSQNbZ28QrrZeiPaAnJeqwmjETLAAHj1VPik3s8okAuBc20v0WiNShuyHVkuK+laQY36PFhfgeBXzqohLXlp1Bsvd1deJoWPbra/mF4/ExvPLhqfmluGjsUVzm2WFfV2FkwNlA4ZqiKySWGWNYMIiLhwIiygMIsogMIiIAiIgCIiAIiIAiIgCIiAIiIAiIgCIiA7UtS+Nwexxa5uYINiF7vZ6q9ucGjcbNbvMJDe0/FGDx5tHy0+fLN1OFjiQnBSPqn+EuhuHAi50OoVXjMr2gObq3jzHVdvo4xZ1R/wUhaSA58BcTvuN7vjuT3uJHH3vK9r8JcSWObbyWyL6o5RUv2vDPL4Ti5ma64s5nvW0PIrni0XaMKtsEwAsqnR2ymjNvzMzHwv6KxGAHeLSCuJSezLcJHmNl6Yvp3jixxB+f6qM3Drv0X0HZrZ4sknbY7rg13mRb9FTYrhz2yWa0kk8lxQ23JkTZCphldJQTkNddwhcbAOBzDCfvcufjr5HanAZaWVzXtyv3XDQjgrLa3AZoniYgtBcGg6EPDQQR+6c+i9XixFfQsn/wCYBuSjk9oz8AciOhCqnW+nLJxkm+nJ8lAXVsRWJWFjiOIKuKWEOaHDilEYy5M90/TKsU5W4pldimy0WPZOi0dCRm/U5Kf2dOwVx7IhpDyUXFBXNlP7P0WDShW/s6wadVOCLFaUxpFqaQq5MK5ujUHBE1YU5gdyWhYeSty1c325KPQSVhVIpb2rk5i50E1NM4oti1YsouLJGERFwBERAEREARZWzIy42aCTyAuUBoisYcHkPvWb45n0H6qxp8A/CT+bIeg/mroUWS4RTPUVw5ZT4bVSRSskivvxua9tr6tNxpwX6DptvMLqo2dtKIJy0F7Xsks13EdoG7pF+q+W0GAu4tuDwtYD0VrBswTm4Fa69NKPLMVmurb2WT07NscPhqmEb84BIdKxhayPluNdYydSLdLq+xbGaCRnaxVcbQRe268yeUe7vX8l4ul2Xy939FJj2ctqCrXGKfJV+ts7RONNtzVRSkwNaYbizJmBzjbVznNNw48rkDLxPbFtt55R+yhjgdqXtu9+R+yXZN9F0hwIDguowEX0XG60yp3XyPJYlU1FQR28j5Lab2g8AMlL2ckMLy131UwDJAdB91/iCfQlejfgw5I7Cei5KcWsHIO2MupM+WbZYW6GdwItms7L9/eZxHeHhof09V9K2j2bdWU9mgmaIWb/AKjBoPzDTqLLxGzGz1RHVMcY3tZcteSCAAQdb9beiwJuueT3LYLUU9S/5liMPIGix2JHD4L178JbxcuLsJb971C0+qmeT6MkeSdT3z/RY9nXp5MHOrbOHQqvqKQjUWTqTOOMo8opjDzXF9PyVo+LxUWVtkwdVmCtfCoz4lYyOH9VBmdbVOkkrH2Ir41HeF1ll5KM96dBfHLOzIQRckNA48fRcJ6awDid1rs2395w57o0C5Oeu7qtrw0PuCwBrXtse6NA5p1tzVbjg0RRDfGPxfu/1WgYDoTz92+XkVNnO8S7eaSeTyw/uu08lmRrzZoa4MuN6xDnO53PHoNFB4LkiB2d9CD8PmubmkZEWPVWNTEbbjQAy9wZBGx/W7r6ea0q3sETWXD3hxJcL2a23uAn3s8+SpZLBARZWFw4bxxlxs0EnkBc+gVvSbMzv94CMfiPe8mjNfWsN2VDRuta1o47ot6nUr0NHsy0agDyzK9GOijH32eLZ7WztXH6s+SUGxjcrh0h691voM/ivTUeydha26D9lgDR521X0yDBx4DoFOhwxoVy9KvhGSV19r/cz59TbIttkCPJW0OyoA0Xt46QDgurKYKuWpfYshpk/ePIRYCBlZTGYQBwXpfZuiz7OqJXNmuGmSKAYeOSwcP6L0Bp09nVDsNSoR50Yf0WrqLovRGl6LUUnMLnU2S9JI82+j6JHRDMkXsvQzxi1rKE1lkbZ1RinuU/spdoP5DqvKbVYXiL3kslBjHutDyHAdSV9FLWgcidVX1UIP2guZ7E4voeVhnhsMpJmstIHb19d8OB8QTkpMjOhH981fSU4+8PioM8cY951/Afqp1xwVam12vLSXy2KgNIcNy9+FlIxyJoaCbXsukmIMYP2bfM6rzeLYgXnMq9VSlJPgySvhXBrOWzjPVjkR4KsrakO0C5VVQBqfLiq2oqr9B/fqtKrSM0XOfyNaipA0zKy6iIAfM7cGoabhzhfO2WX9VwhrAwktAJItcg3HVueRUSsnc9xc9xJPE/pyUZJm2qEUi1q/q23Igifmxti+WQab1hw6kgeKpnvgByEh6lzW/AA/NWuJWqxG6NwEzY2RvicQ3fEYs10TjkctW630vdeeqYHsNntcw8nAg/FUJ45Nqj4JtbExhALHWIu1zZAWuHNpLFG3YTo57PzNDh6tN/gvSRV9O+KNkbmRbrRvMkbn2lrOeJCCDfyXGtbSmF5e6PtAD2fZW3i63dDg3K19b8Oqqc9ixIoJqB4aXiz2DVzDvAX+9xb5gKGrfZiCZ07TCNCO0J+rEd+/2pOW7a+vzUXGxF7RL2H1XaO7P8t8rdFS55eCWNskJYWVhcOBFlFwH69ipgMgB4rs2NdA1bgLc5Nny8IBoXUNWgXQFVs1wSNgtwuYK6BQZogdbLWyw1ydooYNPWjcNWbBal60c9cUSTtSNnOXN71o565vcpqBU9Rk0mzUYhbSP6qPUVAAViqbK3qEaSyBVda8cMvFKiqPNU9ZVq6GneTJbrUkbzuA4/NU1bVtHElbVeJusRkvN11dyz+S110eTFLUObxEkVVY3/AOlUk9S57g2Nt3E2Frkk9OS70dL25JdIxjW+8XOaCBzDSc/kuWI4tFF3aQOBAt2pNnHPMgDW4JGeVrZAqTWHhcmmmjO8jlNQtiG/M9u9kRGO+XEnNrrEEW4rGKQ1EjWh7Y6aLVjZHNivfjunvv8AENUmjnMNFJXe/USVHYRvd3uy/ZmR0uf2yMgeCu8DlomtY8VEbpXND5nyvHbOkIu6Mb5Ba0HLI565rLZNrfk9WutJHg5qCNhs+paDyEM59N5jbqPJTwnSqZ/3RTN+TSvpeJOiliO+I5gQ0NiEjXBpJILt8XcCLglw8rrwWJ7KkF5hcAG2JbMeyIv9yR4DZRfK4seYVXrZ5ZojBeCvdg0r/qnRzZXtFI0u/wDW6zz6KMMRqIrsLnttkWPFwOhY8G3oudXhk0Wckb2j7xad2/R+h8irPC8ZbIWw115IT3RIc5qe+j2POZaOLDcEBUWTfzLYog/4wftQwO6mFoP8Nk/xk8IacdexB/3XWmP4U+lqJaeSxdE7dJGhGrXDxBB81XgKl4Z3LROq8WmlG6+Qlv3RZrP3GgD4KCVlarnBzIREQGbosIgP2UFsEsi1nzqMhZWt1i6YJdWDe6yHLndYumB14O28sgrhvJvrnSd9Xyd94rRz1ydIVq6QrqiRlejL5rKLLOuc1TzHxsoslQ3qPQrRCv8Agxz1H8m0s4XOocAMhe/nZQKiZp+16hQp6otGT2+q1xpyUfqSZK8G9xYDQ6fBeSxOqaHGxuu9ZVSPNgb34DMnwAWGYGGt36lwYLNc1lyC8Ei93WNiAdACc+CvjCNe8jiTv+h5qrqyfDkqmokV1j1Q17iI2BrAe6d1rXbuYAO7YW0Odz1Xnahp5K9LKybaa4p4RGmlVfPKu84Kr5rqqSwerTBF3gW0DYmSQzM7Wmmt2rAd1wc33ZYnfZe30OhW02zfa96hmZUt/wAskRVDRydE497xaTdeZcVoSvPt2baN0V2ZKraCWI2lifGfxsc35ha0eJyxfVyOaOLQe6fzMOR8wplLtNWRizKmUD7pe5zf3XXC7/8A7Ot/zR49jBf13FgslJliSJjNpquohFO2FkjRubrY4SBeNxIvHH3XC5JLSN2+drqSzAIopTUYgG00V99tI1wdPKdezawfVsJ1LrWBsFS1O1lbILOqZbcmu7MeYZYKnLiSScydSf1WfBPKJ+0eLPq6mWoeA0yu3rDRrQAGt8mgDyVcSskrVd4Oc7grCIuHAiIgCIiA/ZayGr4PsH9LssG7DXXmiFgJRnKwad6/1g+PjovuOGYnDURtlp5GyRu0c03HUHkRyOYWlTzweLZp3X7xIMa5krqXLk5ykjPPC4MBaucFh7iubnqxIzSsS4NnOXPtFze9RpKgBWRhkxzuJ7pRbVRpJ+ZVe+qUSeqaroUFU9SSaqfqqyaq6qNPU3KjhpcbDzPADm48B1W+ulRWWZHOU3sZmnK1gw+SUOdZwY1pc526TkPuj7RVr7DBTtbLO8SE+6xud+uZFwOtlR45j75rDJrRoBr4F36CwU4ylZtUtvL/AK8myGmjXvZz4/PgkU1Y2F25DGJ5JGjdOZcC4OBYWjeByIPdPioWJ0jGG9dPZ4AAghDXyNA0a45Mj8M1Lrp/YKaMMyqalm+5/GKF3usYeBPE+PRVmy9LSSEvqZm74PchkJjY78T5Dkfy3HVV9nYs488t/hHqV14xB8+Oy/LIlRVxsjMsNBvRg27Wcyytv13d1gPRU821TxpT0g/8aM/O6+qyGcd5ouy26NwNdFufds27d3ovG47slT1N3U5bTTfcdf2d56HWI/DwVUbIP3l9c5+5treHjOPpg8bLtW0/W0VG8dITE7ydG4WXIOwuoycJqF50cHe1U9/xA2kaPC6mH6PKs+9JSsP3XVLL/wAII+K8/j+zVVSWM8Raxxs2RpD4nHk2RpIv01UJ+n8LwejWZ2j2WnpA17t2WCT6qohdvwv6Bw9134TY5FUBXsfo9x/sZxTT/tKOqcIp4nZt753Wyt+65pINxwHham2xwM0VZPTE3ET7NJ+0xwDmE9d0jzXn2SecMvRSrCygCyvc6AEQoVBnQVqiKICIiAIiIAiIgCuNmtpqmhk7SmkLb23mnON4HB7ND46i+RCp0Q40msM/SOxP0lU9daN9oKjTcce68/6Tjr+U5+Oq9m4r8egr6RsV9Ks0G7FWb00WQD73mjHifrB0OfXgtELe0jydXoHjqq+34PuziVxkksoGH4xFURiSnkEjDoW/JwObT0Oa6SMcVthFM+etck2sPIlqCdFBlmtwWtXO5uoVZNUkrbVVkw2WbkwyOd7oUaWjfxUyjr2AZ5FQ31jGXO+55PMq2PUnhI6oRaTbKud9lHhr3RvD2O3XDT+o4rnXVdySqyapC9KFWY/uRdVW+SZWVhcS5xLidSSqueoHNR6iouoMsys6VFYN9dGeT3W37DNBS1kecboWxPt9iRl8jyzJHl1XzyWeyv8AZ7a91NvMe1s0EmUsL/dcObT9l3VdanZyjrO9h1Uxjz/01W7s3g8o5cw/+8158ZeguifHZ/0/H+j1o1eo+rv3PK0+MywuvFI+M82Pc0/Ar6LsjtCa6nfDPK01bZN6MybjHSxbttxr7C7gbmx1Xh67YLEYz36WW3NgErT1BjJUZmzU41hmvy7GS/yVdirtWYtfPYvcVFYZ9KnwqcGxhkv+R38lE2jlbSYfVMq7A1Ee5BAbGQy3BbNufYDdbmy8zRYHjDxuwiuDeRfNE31e5oWZdhGQkyYrXRw3zMcb/aKp/SwuGnr3livlt0tr6ck6KFGXUs/U8/8AR1s9JWVsTWi0cTmyzvPuxxMO8d48L2sPHkCuf0k402rxGpmjN4y8NYebI2hgd57t/NWe0O2zOwNFh0RpaQn9oSbz1B5zOHD8N/hkvDuK8+eW8s3I1siyhKpeEdMFaoiqbOhERcAREQBERAEREAREQBERAWmAY/UUcnaU7y0/aGrHgcHt0IX27ZH6S4KzdZI4U83FhzZIf9N5/wBpz5XX59WVZCxxZl1GkrvW+z8n6VxitDjkqaWZfMdntt5YrMnvLHoDfvsHj9odCvc02Jxys343BzTxHDoRwPRfSaK2q2OI8+O58jq/Z91E8zWV5XBLlnUOaqXGepVdUVK9eFfkjXTk7VFSq6Wdcp6gc1Xz1IU28Ho1UHeoqFXT1CjzzqI96olPB6dWnwdn1BXLtlwLloSsdlqRsVaPS4ZtJUxC0VRKzo2RwHpeytxtziRFhWS/vD+S8FvLPbnmscraviX+CPovsz1ldtBWSC0tXK4cjK+3oDZebqZh4qK6UniuZKz2amGMQROFTW8mZJWqysErz5y7l6ByWiIszeSQREUQEREAREQBERAEREAREQBERAEREAUqgr5IXb0bi08eR6OGhUVF2MnF5TwzjSksM9xh+0bJRZ/cf/CfA8PBdp5wvBBWFLijmizu834jz4r6HR+2fgv+/wCTzLPZ0U81/YuaifkoEsiyZQ4XByUWVy9h2JrK4JV14MPeuRKErQlYLbjWkCVqShK1K86y0mkCVhEWSUsnQiITZQbSWWdBNlzWVhZZS6mSCIiiAiIgCIiAIiIAiIgCIiAIiIAiIgCIiAIiIAiIgN43kaLuJgdcioqLTRq7Kdk9vBFxTJZWhXNki6XuvTjqI2rbnwRxg1KwslarNPk6giLJNlS3jdnQTZcyhKwss59TOpBERQOhERAEREAREQBERAEREAREQBERAEREAREQBERAEREAREQElrRyWHjMIisr99fM4zDlqiL0beSKAXVjRbRYRYr+EdRtuDkPRNwch6IizkiK7VYREAREQBERAEREAREQBERAEREB/9k="/>
          <p:cNvSpPr>
            <a:spLocks noChangeAspect="1" noChangeArrowheads="1"/>
          </p:cNvSpPr>
          <p:nvPr/>
        </p:nvSpPr>
        <p:spPr bwMode="auto">
          <a:xfrm>
            <a:off x="155575" y="-1690688"/>
            <a:ext cx="4695825" cy="3524251"/>
          </a:xfrm>
          <a:prstGeom prst="rect">
            <a:avLst/>
          </a:prstGeom>
          <a:noFill/>
        </p:spPr>
        <p:txBody>
          <a:bodyPr vert="horz" wrap="square" lIns="91440" tIns="45720" rIns="91440" bIns="45720" numCol="1" anchor="t" anchorCtr="0" compatLnSpc="1">
            <a:prstTxWarp prst="textNoShape">
              <a:avLst/>
            </a:prstTxWarp>
          </a:bodyPr>
          <a:lstStyle/>
          <a:p>
            <a:endParaRPr lang="pt-PT"/>
          </a:p>
        </p:txBody>
      </p:sp>
      <p:pic>
        <p:nvPicPr>
          <p:cNvPr id="40966" name="Picture 6" descr="https://wiki-land.wikispaces.com/file/view/Touch-Screen-Technology.jpg/226977378/Touch-Screen-Technology.jpg"/>
          <p:cNvPicPr>
            <a:picLocks noChangeAspect="1" noChangeArrowheads="1"/>
          </p:cNvPicPr>
          <p:nvPr/>
        </p:nvPicPr>
        <p:blipFill>
          <a:blip r:embed="rId2" cstate="print"/>
          <a:srcRect/>
          <a:stretch>
            <a:fillRect/>
          </a:stretch>
        </p:blipFill>
        <p:spPr bwMode="auto">
          <a:xfrm>
            <a:off x="683568" y="3645024"/>
            <a:ext cx="3888432" cy="2918297"/>
          </a:xfrm>
          <a:prstGeom prst="rect">
            <a:avLst/>
          </a:prstGeom>
          <a:noFill/>
        </p:spPr>
      </p:pic>
      <p:pic>
        <p:nvPicPr>
          <p:cNvPr id="40968" name="Picture 8" descr="http://www.bubblews.com/assets/images/news/557338126_1383145192.jpg"/>
          <p:cNvPicPr>
            <a:picLocks noChangeAspect="1" noChangeArrowheads="1"/>
          </p:cNvPicPr>
          <p:nvPr/>
        </p:nvPicPr>
        <p:blipFill>
          <a:blip r:embed="rId3" cstate="print"/>
          <a:srcRect/>
          <a:stretch>
            <a:fillRect/>
          </a:stretch>
        </p:blipFill>
        <p:spPr bwMode="auto">
          <a:xfrm>
            <a:off x="5076056" y="4005064"/>
            <a:ext cx="3672408" cy="2234263"/>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548680"/>
            <a:ext cx="8229600" cy="5775920"/>
          </a:xfrm>
        </p:spPr>
        <p:txBody>
          <a:bodyPr>
            <a:normAutofit/>
          </a:bodyPr>
          <a:lstStyle/>
          <a:p>
            <a:r>
              <a:rPr lang="en-GB" sz="3600" dirty="0" smtClean="0"/>
              <a:t>But that’s not as good as you think: as things get easier to do, we’ll get lazier and because of that, people we’ll be more sedentary and they will get a lot of health problems. </a:t>
            </a:r>
            <a:endParaRPr lang="pt-PT" sz="3600" dirty="0"/>
          </a:p>
        </p:txBody>
      </p:sp>
      <p:sp>
        <p:nvSpPr>
          <p:cNvPr id="43010" name="AutoShape 2" descr="data:image/jpeg;base64,/9j/4AAQSkZJRgABAQAAAQABAAD/2wCEAAkGBxQTEhUUEhQWFBUVFRcVFRgUFRUYFxQUFRQXFhcUFhUYHSggGBolHBUVITIhJSkrLi4uFx80ODMsNygtLisBCgoKDg0OGxAQGy4kHyYsLCwsLCwsLiwsLCwsLCwsLCwsLCwsLCwsLCwsLC8sLCwsLCwsLCwsLCwsLCwsLCwsLP/AABEIAO8A0wMBIgACEQEDEQH/xAAbAAABBQEBAAAAAAAAAAAAAAAAAQMEBQYCB//EAEsQAAEDAQUCCAoGCQIGAwAAAAEAAgMRBAUSITEGQRMiUWFxgZHRFDIzU3OTobGzwRVDUrLS0xYjQmJygpLC4VTwBxclg6LiJJTx/8QAGQEAAwEBAQAAAAAAAAAAAAAAAAIDBAEF/8QAKxEAAgIBBAIBAwQCAwAAAAAAAAECEQMEITFREkETFCLwI2FxgcHRQlKR/9oADAMBAAIRAxEAPwDyu12sR8E1sUJrDG4l8YJJc3Mkp15mBoLPZzlUERNzFCaip5uvdqFAvnWH0EX3Ur2j9mc0y1cf3Qcst5d1AJxCUy0vP1NmGv1Q0DmtJqMtXDsPWTWiRv1FnpQmvBN3Gh1O4+8KLHZ21NZ8uMdaVdurny06h2NvbTEDLipTDSQAOacQcd++mWuaALDHLRrhBZziAIAibXMA7+kda4lnkGsFnpQOrwbKULcW857+wqrtIDSMD8TaChBOVdQeTMH2JszupTE6nSVywom/S58zB6lquoHNdY3TcFCHh9B+qZSlWjSnOVk1rLub/wBNk/iP3mJ8e7f8HJ7V/JVfSB83D6lncj6QPm4fUs7lDQksekS/pA+bh9SzuR9IHzcPqWdyhoRYUiZ9IHzcPqWdyXw8+bh9SzuUNCLCkTPDz5uH1LO5SbLwsniQREcvAx07aKZcFyh4EkmYPit5abytO2OgoMhyBaceByVyM+TMoukZj6Om81Z/Vs7lDtXCx+PBEBy8DGR2gLZYUjo/98qq9NH0SWoftGE+kD5uH1LO5H0gfNw+pZ3LQ3tcLXjFHRjuxp6eRZa0QOY4tcKELLkxyhyaYTjPgkfSB83D6lncj6QPm4fUs7lEQplKRM+kD5uH1LO5H0gfNw+pZ3KEhAUiZ9IHzcPqWdyPpA+bh9SzuUNCApGkZZ2Oa1xjZVzGONGNAqWAnKiRO2fycfo4/htQmJFHecdTHl9RF9wLmGCLAMQAJcAXYqnDX7NcqUOo3qdJhqzHiobPHQtGhEYORrru61HfIygdSjs6tBfmT4ozyAG+mtBymnKHIT7M0NBBBrWo3jIZnPnPYnrFDEcQflXCGkk0FSQXZa0y9qclw8bCXZNBFSfGxAHWm410yUdzj7Fw6K+yMAdxgSDQAEZ6ZihNRmdORMcGORTzg+2fFJpVuTt2ZGYOlNclE4Q/7AQzojIAf8nLtWrsEQF2yf8AcOtdD/hZiM693ctdYG/9Nk/gm3U+1uVcXL/hksvC/lGMQhCiWCiEVQUAC7gjxODR+0QO00XCesbqPYeRwPYQurk4+D0OOINAaMgBQdSdEa6wpyi9dI8psZ4NAYnUFqKFsbdGqy97rbM07nAcU/LoVq5q4c1ccU1TGjJp2jzN7CCQciMiuVdbV2cNmqP2xU9OipV5c4+Mmj1IS8opghCEgwiVCEAaez+Tj9HH8NqEWfycfo4/htQqESzu7Z6KeCJ7y8ExMHFIAyYBvBXR2Lh3SSj+Zn4VCs20JhjiYGA0ijNS6mrAdKLl+2Mm6NvWSe5WXx0rJ/qXsTDsXH52X/w7kh2MbumeOctHyIVW/bCfcIx1O/EmXbWWnlYOhneUvliGrKWztjTutDutn/uuHbHP/wBR2xn8aqHbU2n7YHQxvzCZftFaT9aR0NYP7Vzyxdfn/p2sva/P6Lp2xj9eHb6s/iVpJYTDYpY3OxERymtNahx061jTfdo88/tHcmpbzmcCHSvIIoQXGhB3EIWSC4RxwyPlkVCF01hOgJ6BVRLnCFKju+UtxBji3lpkrI3COCErX4x+1hFMPac6HoTrHJ8IVziuSjTkB4wPOtVZtl2fbLgWgtNKVPJ0J6yXFXAQGtoc6ipBBOWeqotPMm88C7sEmJjXc2akkJuKHDvTwC9BHnMZISVXchA135LvAunBohckJ54ooV42wRRuedwyHKdwSt7WdSt0Y3au0B05A0YA3r1PvHYqZdSvLiSdSanpK5XlTl5SbPWhHxikCEISjAhCEAaez+Tj9HH8NqEWfycfo4/htQqESrtwyj9DF8MKE5S7efJ+hi+GFCJXGx0ckJEpSJRhEIKAg6ClWK73y+IK9YHvVzdmzkvFkLYzvwvJzrvNO1aSz3PCzC4xsxNGoBoDzAkrTj0zlyZsmojHgoLo2aJrw7HNO44m06qErTXVdLYahrqg50IFa8taKQH1TjXrZHDGPBjnmlLk4FnaDUChOtMq9I3pllja0kNFA6pcOWuRU3GuSKVKcSyJZbEI2Bgrhb4tTUjOtK/7yUrCoNst+A4d+pVNbdpC0nID2lI5Ritx1CUmadxXGLOm9Ym2bWyu8RoZlqeMf8LnZ29sMtZXEl2VSTvp3KX1EG6RT6eajbNy5gIoc10BTRNhyXEtFEBJMys7tVa4+CdHiq+oIAzoQd53K0v+0YIJHA0OGgPO7L5rzh7ydVm1GTxXiadPi8n5dHJQhC883giiEIAF3DGXODRqSAOkrhT7ibWeP+KvYCfkmirdHJOk2XfBFgaw6tYxppyhgCFIvDyjur3BCdqnRFbozd4nyfoYvhhQ6qXeP1foYvhhQ1NlVwKkQhcOgri4bBE+pmkDdwFQCVWWWAve1o1cQO1bq7NnoWlprie3PxqivQtGDG5OyObIoqrJ9gsgjrRz3AgeOa0A5BuUl4JzGYXYbquYm5UXpJVwea3fIjRyBdFEbaIw6rpwVpXYemgF00VC4zqGrZCxwq5uKg6zTcvLrSTiNQQanI6jmXqFpa7CcNMW6q85vfN5edXE4ulY9UtlRs0r3ZAQhCwm02+zF88I3g3njtGX7wHzV3abS1jC95o1uZK8whlLSHNNCNFNvO+ZJwGvoAM6DeeUrZDU1CnyY56a5WuCVf8Afpn4jAWsBrnq7kqOTvVKhCzSm5O2aoRUVSBCEJBgQhCABXOyTKz9DHH2gfNUy0exMdZJHcjQO0k/2quJXNEszqDJ94+Ud1e4IReXlXdXuCES5YseEZq8fq/QxfDChqZeP1foYvhhQ1NllwCEUQgCTYbO57sLBVxyAC3Wzd1PiFZNTXIGtK039SzWzlkmJxxUG4l2me6m9bmxtcGjG4OdzCg6lv02PazFqZ+h4DNKwZol5Uh1BWsxitajDqg6ruua4A01q5srzVzTSo06E5XNNNio8v5Wge3X3IZ1DjyAKleb7Qzh0hw6VJ7StXtTaqMDa0rmejSqwUz6mqx6mdLxNmmh/wAjhIhCwm0EIQgAQhCABCEIAEIQgAWw2Ij4kjuVwHYAf7lj1vdkIqWdv7xc720HuWjTq5mfUv7CLeflXdPyCRLenlXdPyCRJLlnY8Izd4jyfoYvuBcXdZeElYz7TgD0Vz9lVItg8n6GL4YVlshBW0A/Za49vF+a7CHlJDSlUWy12xia2zNAaBR7Q3LxcjWnUKLEBq3m2h/UAcrx7GuWIiacQT5195PA/sNZc13vwgiQxiug36arSR8UNBqToTl2lVN0WNtA5xqaVA5OnnV0GinMVvgqRiyStjrhkmw7Jd0oExIeK7mqnRMeeUOdmD1LiR4GpVbfVrwRY20OFzTzCjs0N0rOpW6Hr7t/Ax4wKmoHapUMwc0OGjgCOghVW0XHgIbmSWU63AfNWGUUVNzGfdH+ElvyGpeK7MZtbbMUrmjdRvZmfaSs8pFsnL3Fx1JJPSTUqMV5eWXlJs9PHHxikCVIlUygiEIQAISIQAqEJEAKhCEAC9KuBmGCIfuN9y82a2pA5cu1eq2dlGgcgAWrSrdsyap7JGcvTyr+n5BCL08q/p+QQpS5ZSPCKG0upwfoYvhhaDY1tXPPI1o7ST8lnLUKmIcsUI7WNW32aup8AdjpVxHimtAK8w5VfBbYmdpRIe2rqRx/xH7pWQszhjC1G37+LF/E73BZKyPo8Jcsv1DuFfpno9hcMIwt3Dtp7VKa4qrsN5FxDGspxczuypyBWjXO5Bz5/wCFvTTMEk0xXP1oqt15NLJMOrcQI31oVYucsza7S1kkhoBiOEgbyDXFVclKjsI2Sr1vAmzMcNXAH2ZqHYzjsrmVzcXDtKiWm8m8GGAVwio379DXcqp95uyDKNpyaVPIs08qT36NUMTapdmquqbhHtZSuBoxHP8AZIoOshp6k5tdbMEOEavOHqGZ+Q603sjZy2IvOshrnyDIfNUG1dtxzFo0YMPXq7u6k08lYr7EjC8tLhFM8rlFUi883ipVylXDoiAhCABCEqAEQhCDgIQhdAm3NFiniHK8ew1+S9Qa1eW3VbOBlbJhxYa5VpqCNetei3JeQtEeMNw5ltCa6c616ZqmvZj1Kdp+ikvXyz+n5BIlvbyz+n5BChLllo8IzdtOcdPMxfcC9OifVoy1pXsWKue6+FkjcRxGQwk87sAIb8//ANWhue8uFnnYDVrMIb1Yg49tfYtWnVK37IZ3bpein/4gHKHpf7mrLWEcccy1X/EMZQ9L/wC1Zq6IC94a2lTlnoo5N8pXFtiNZdlplfRkYDWsFHPOdXcwWgY0gZmp3qquq5+CpV73b6aNrvy39qtwt8E63MU2m9hmXoHasBeltxyPyoA45VrplqvQy0HJYi/dnXREvYcUeZPKyu4826qlqFLx2K6dxvcpZX1FVxZ4S9zWjVxAHWkldkArzYyyY58R0Y0n+Y5D2YlijHykkbJS8YtmqtczYISdzGgD3BebzvJJJzJJJPKeVbLbO00a2MftHEehug7T7Fiiq6qW/iS00ft8uxEBCmWO7JJPFb1nL/KypN8GltLkiJQtXYdkCc3k9WQ71e2TZ6Jg0HJkM+05rRHTSfJnlqYLgwFnu+R+jTTlOQ9qvrr2Tx5yOy/d7zqtdHZY27h15qU13ID7leOmiuSEtTJ8bFENlIA2gqT9on5Ci5dspAftdRFOyiu7XaGxtL3mgGpWUtu2PG/Vsq0b3VqercnksUVvQkXlnwxLVsaP2JB0OFPaO5QJ9k5BoQeg99FNs+2JJGNgpXMgnJXtsveGINc9xAeKtyJqOXJTUMMlaKOeaLpmIfs9aB9WT0Ed6g2qxvjNJGOaeca9B3raM2pge4MwuIJAFWilSaaJi+HsmcbMKBwaHR7hjzOAclW0KnLDCriysc07qSMvc0YdPE0ioL2ggioIrnUL1Oz2drBRjQ0a0aABXoC8vuIf/Jh9I33r1Sq7puGT1T+5GRvfyz+n5IRe/ln9PyQoS5ZePCJEFt4GwsePG4NgbzuLGgdlK9SqthpcM5b9qM+wg96g3jaCY4GbmxMPSXMGfZRN3Na+CmY/cDn/AAkEH3+xWWTePSE+P7ZfuaL/AIhN4kR5HOHa2v8AaqHZ2zvMjMIzLgf5RqT7Vf7ZWyOSztwva44w5tDXcQTl0qPsjk/Dvw/OqdxTzCKTWE1mGijWmu5Syo1pGS2mIhti4wcK17+VWJGIUdnUUPOoViadSphdRANnm99XaYJSzdqw8rTp2ZjqWp2Ms2FkjuVwA58I/wAqyvm7Wzs/fbUtPyPMV3s/EBAym+pPSSVlhi8Mlmqebzx17Mdf8mOZ55DhHQ3KnvVfZLrklPEaT1Zdq9Kju6IZ4Gk1JqWgmpNdT0qRUDT2Lj0/k7bBajxVJGWuvZMNoZP8/wCFooLKxnitAXFrvKOMHG9rabic+zUqitu18Y8m1zzz8Ue3P2Kn6eNdE/1Mhpi7nXDqb/fkvP7ZtRO/Qhg5G6/1HNVdot0j/Ge53S4n3qctVFcFI6WT5Z6Hab7ghqC9teRuZ7AqC27aONREynO81PThHeskpl23c+dxZHQkDFmaZAgfMKEtROTqJdaeEd5Bb70lmNZHkjk0aOoZJqKySObiaxzm1pUNNK1pSvStHdWyk7Jo3PDMLXAu41cuima3bIgBQADoRDC57yZyeeMNoo8sbcFpP1L+vCPeVN+gbY9rWObxW5tDnt4teSlSvRsKSistNFe2Repl0jA2HZe0Me1/6sFpr4zvkE3a9nbUZS/JzicWMOAz5q5ii9BokLE3wQqtxfqJ3ex5pJYZLJJFJKAeNWjXVrhoSKkc6092bWNlkbHwbmlxoCSCMgT8lM2juM2hrAHhuEk5itailFS2fY6Rjg5szQWkEcQ6jrU/GcJVDgq5QnG58jt6n9a/p+QSIvMfrXV1rn2BIs8uWWjwiitX1foYvuBRMWal2t2UXoYvhhQ6o9Do4Oq0t0uwYXUzAru05OxZsGpWwuOMPfSmQGfRoFbTrclndRLqx23hCThc0bsW/lpzKRMKhOsi9iVzFvPOYxG2gUOe0YjhboM3Hd2qwdksttheOHDCzfm+nJub8+xLkn4qx8cPKVDt47RsaxzYjicciR4rcqZV8b3Klu2/5IaAGrd7TSnVyKrldlRRyCvPnmk3ZvjhilRsbRtqKcSI1/eIoOoaqhtm0E8mshA5GcX3Z+1VRKRLLNN+xo4YR4Q46UrglIUilZWhUJELh0VWVxXr4NIX4cdWltK01INa0PIq1C6m07QrSapmvO3R8yPWf+qT9O3+Zb6w/hWQQqfNPsn8GPo1x26k8y3+s9y5dtxJ5pn9Tu5ZNCPmn2d+DH0aj9NZfNx9ru9IdtJvsR/+XeswhHzT7D4cfRpv00m+xH2O71ydsZ/sx9jvxLNoR80+w+GHRrXTmSj3Uq9rHGmlXMBNEJuz+Tj9HH8NqFw4VVvdlH6GL4YUEuUy8HeT9DF8MKEVxsdD9jFXDtWy2WNXP6AP99qx9hdQnop7QtdsxLR4ByqD8ytOmM+o4NYMgkZvSY10wDVbTCNO5F5tfNjcyVwcDqSDyipovTnMTbowdaKeTGpopiyODs8odZXU5RypOAcNQvT5rsidrG3s7lAtOzUTvFq3oNfes703RoWpXs88La16E2Y1updleR1ekU71Xy7LSA8XCevvSPTyKLUR7MqYDuzTZC0ktzStrWNx6BXdzKrnhz4woedTliaKRyJlchPmBcuhKlTKWhtIui1crh0EIQgAQlQgBEIQgAQhKEAaiz+Tj9HH8NqEWfycfo4/htQqESrvCI0iO4wxU6mAKCVrZbAZLHA5gq5sba0+yWDt0WdNkfXxHf0lPLG9gjNM5u8cb2noV4wltHDIg1B3ZK4uDZ9gja+QEl2dK0FN1eXJXcl3xEULG9QA9oWnHicVuZsmZNlIzaRtOMx1R9nCQe0iiiQbWODnY4+L+yGuFR0k6qwtWzEbiSxzm82RA+ftVY7Y99fKj+k96aTy+hY/F7Etu2T9I2BvO419gUNu2M+9sZ/ld+JW0eyEf7UjyeYNA9xRNsrA1pNZTTc2hPUMOaVxzPexlLDxREG2b98TT/MR/aU4zbXPOLsf3tCkSbIRbnvHThPyChS7HOrxZW0/eaR7iUNZ0CeB/jJ8O18Z1a4f0n5hSY9poDqXN6Wn3iqqY9kH75G9QKc/RdzRk8O5sx2Jk8vtCtYfTNFDbI3irXNPQQu5ImuFHAEc4B9686vKLC4trm0kZd/+9U1FecrNJHj+Y0XHqEtpI79Ne6ZvZbhgdmYwP4aj3KFaNloz4pc3sKoLLtTOCKlrv4m91FcWfbFuQkYRztzHYc/eurJikc+PLEjS7Hcknaz/ACoU2yMo0LD1n5ha6x33BJ4r215Dkewqdku/DjlwL8+SPJ5harinZrE7paMX3VXyQub4zS3pBHvXrxam5Y2uFHNDhyEAj2qb0ifDKLVv2jyJIvSLVsxZ3muDDyhpIB7NFmr+2ZMQL4yXMGoOrefnCzz084qzRDUQk6M6kSoUC4IQhBw1Fn8nH6OP4bUIs/iR+jj+41CoSO7Pfz4GRNwhzeCjOeRzjbvUyPbCP9pjx0YT8wqiS2WNrIhPHO5/Ax1McsbW0wClA5hPtTRt13eZtfr4vy1WOeUVSYjwxlu0bG7dooJcg/CeR9Gk9G4q4D15r4bdvmbX6+L8tdsvOwDxY7YOi0Rj3Rqi1X/YlLTdWek4lyCF5y+9LAfGjtp6bRGfexTLn2ksNmc50cFpJcKHFNGcga7mBMtVGxXpnRucKKLN/wDMOzf6eb1jPwo/5iWb/TzesZ+FU+ph2T+mydGjKCsFar/sT3ueY7aC41IbaWAdQwJo3xYfsW7/AOyz8CT6uPQ/0rPQXPAFTkOdVVs2is8YNZGuPIzjH2adax77xu8+NFbD02iM++Nc+G3b5m1+vi/LSy1fQ8dKvdlba7SXyPfpic51DuBJNE0XlW/ht2+Ztfr4vy0eG3b5m1+vi/LWN/ya1t6KfGuuEVt4bdvmbX6+L8tHht2+Ztfr4vy0f2dv9ioxKyu+/ZYvFcSPsuzHeE74bdvmbX6+L8tHht2+Ztfr4vy00ZOO6YrSezRprm2oZK4McCx503tJ5Ady0Oq86ZeF3AgiG11BqP18WRH/AG1oI9v7KBTwefrkj/CtePUqvuZkyad39iNDK4gEgVPJyqtntI4N7ZOKcDq1yqKHMV1UL/mDZf8ATzesZ+FMWrbiySNLXWeehFMpY/wpnqIdiLTz9oxTtVyrt1uu0/UWr18X5aTw27fM2v18X5awV+56F/sUqVXPht2+Ztfr4vy0ot13eZtfr4vy1yv3Dy/Ym2fycfo4/htQnCWkNMYIZhZgDiC4NwCgcQACacyE5MzF8+NH6CL7gVetFarjlmEb2BtOBiGZpowJj9F5+Rv9SRplFJGpdDFNBJHE8wSRWMGWzyxgxENDXGVr2mge4uacRz4yg2rZexwzsgmtD8fCsjeG5VbJGCJRVlGgOIFCTUGtdyrprptrm4HSucygGF0ri2jdBhOWSSe5ra9rWvkLmtphDpXENpkKA6UqU7dvgRKvZO/RKMSSROc5j4IZJpml7Tk19I2NIZxatwvLqHJwyXEmz1k4OSSOaSRonZBG4BrQTJFiBfiFaNdkaDOmWqiNue2iQyiQiQ6vErsZypm/XRdSXVbnNLHSuLXGrmmZxa4igqQTQnIdi5/R3+zjaq44LLVjJi6ZkuB7CDmzACJRxQG51GGrsiDVX9mjims/BRyGCWOwl0kMkQMUg4MSGfG05PcHNIccxl0KhtVzW2QASSF4FKB8rnAUFBQHTJLJdFtczg3SOLKAYDK4toMwMOlAjvYOtydadmLKGPpJMHtscdsBdgwEPIHBcuI4gBzqZfNxwvmtckz5DwDbL5JsTMQmDGaAUBFUxtFZp5+BEeJjYYo4w10tRiiFBIAAAHHNQZLBeDsWKeQ4gA6s7ziA0Ds8wOdM6vj83FV1z+bFjFsKzwmWJz38G2V0Ub+LUubBw1C0A4qClfFHIa5Kr2leTYruJNTwc2vIJqD2ADqTosl41J8IkqTUnwiSpIFASa5mmSj2m5rZI1rZJC9rfFD5XODa/ZB0Svikjq5tsvbfbJhNdjYyXGWzQY2HjNlLnuDi9hycSNSc8uZNXjsrA+S1SRksjHhL4MJGEizhpcA2h4mIubWo3Uqqw3feBGEzvwhuGnDvph0w0rpzLmzXZbo24I5nsbnxWTOa3PI5A0zQ9/QLb2WDtlbKIi8vnqLJFbD5Oha9+ExjLXn96di2FjNqkiL3iPhBFG+ra4zZ+HoWhpxEDXxRTfXJVrrDeBBBnkILcBBnfQs+yRXxeZdCyXjUnwiWpoSfCJKkgUFTXcF3boN+wh2ds4srZ5JXcaF0oLSzDwgkDBZ8JFS8gk1ruOVBVNbT7PQWVrmcMXTsMfFINJGPjDi9vF4tCaeMajk0Wgs9qtDY2NwVwROjLHSMdE9z8VZXYml1avLsNdQs3Nc1se0MfIXMbQNa6Vxa0DQBpyFKlckl6QRbvdkqy7LM8G4aQuDw2CXDUEOinmMYyA4tQCQcVcjUBTfoyD6bEDYwIxIRgIGHE2MlrQN4JDddc1WfRlvwcHwz+Dw4cHDPw4fs4a0pzJue5bY94ke8veKUc6VxcMOlHHMUR1SDu2dbRyYrNYZT5ZzZsbtHODJy2NxpvFCK/u8y0u01khmDbUQ0eCHg7QzThaND4OnE44Cec8iy89xWt7sb343ilHOkJcKZjM5ruS6La4lzpHFxLSSZXEksrhJJ3ippyVQm+gaXZsLxlItd6DEWtZZo3NwjyZwxnExtQAeM45EalVgvdlos94vAdEwR2VtWtaXk8JgfIWgtAc8ZGh05aKodY7xJcTaJCXCjjw7+MOQ55hMQXNbGMcxkhax/jNbK4Ndu4zRketdbfX5v/s4orvr/AB/ol7bP/wDjWCji4GBzquFC4h5Ac4AnOmWpWQWktNzW2RrWySF7W+KHyucG/wAIOijfovPyN/qSSTbseLSVFxZ/Jx+jj+G1C7ERYGtOrWMaekMAKE4h/9k="/>
          <p:cNvSpPr>
            <a:spLocks noChangeAspect="1" noChangeArrowheads="1"/>
          </p:cNvSpPr>
          <p:nvPr/>
        </p:nvSpPr>
        <p:spPr bwMode="auto">
          <a:xfrm>
            <a:off x="155575" y="-1919288"/>
            <a:ext cx="35433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12" name="AutoShape 4" descr="data:image/jpeg;base64,/9j/4AAQSkZJRgABAQAAAQABAAD/2wCEAAkGBxQTEhUUEhQWFBUVFRcVFRgUFRUYFxQUFRQXFhcUFhUYHSggGBolHBUVITIhJSkrLi4uFx80ODMsNygtLisBCgoKDg0OGxAQGy4kHyYsLCwsLCwsLiwsLCwsLCwsLCwsLCwsLCwsLCwsLC8sLCwsLCwsLCwsLCwsLCwsLCwsLP/AABEIAO8A0wMBIgACEQEDEQH/xAAbAAABBQEBAAAAAAAAAAAAAAAAAQMEBQYCB//EAEsQAAEDAQUCCAoGCQIGAwAAAAEAAgMRBAUSITEGQRMiUWFxgZHRFDIzU3OTobGzwRVDUrLS0xYjQmJygpLC4VTwBxclg6LiJJTx/8QAGQEAAwEBAQAAAAAAAAAAAAAAAAIDBAEF/8QAKxEAAgIBBAIBAwQCAwAAAAAAAAECEQMEITFREkETFCLwI2FxgcHRQlKR/9oADAMBAAIRAxEAPwDyu12sR8E1sUJrDG4l8YJJc3Mkp15mBoLPZzlUERNzFCaip5uvdqFAvnWH0EX3Ur2j9mc0y1cf3Qcst5d1AJxCUy0vP1NmGv1Q0DmtJqMtXDsPWTWiRv1FnpQmvBN3Gh1O4+8KLHZ21NZ8uMdaVdurny06h2NvbTEDLipTDSQAOacQcd++mWuaALDHLRrhBZziAIAibXMA7+kda4lnkGsFnpQOrwbKULcW857+wqrtIDSMD8TaChBOVdQeTMH2JszupTE6nSVywom/S58zB6lquoHNdY3TcFCHh9B+qZSlWjSnOVk1rLub/wBNk/iP3mJ8e7f8HJ7V/JVfSB83D6lncj6QPm4fUs7lDQksekS/pA+bh9SzuR9IHzcPqWdyhoRYUiZ9IHzcPqWdyXw8+bh9SzuUNCLCkTPDz5uH1LO5SbLwsniQREcvAx07aKZcFyh4EkmYPit5abytO2OgoMhyBaceByVyM+TMoukZj6Om81Z/Vs7lDtXCx+PBEBy8DGR2gLZYUjo/98qq9NH0SWoftGE+kD5uH1LO5H0gfNw+pZ3LQ3tcLXjFHRjuxp6eRZa0QOY4tcKELLkxyhyaYTjPgkfSB83D6lncj6QPm4fUs7lEQplKRM+kD5uH1LO5H0gfNw+pZ3KEhAUiZ9IHzcPqWdyPpA+bh9SzuUNCApGkZZ2Oa1xjZVzGONGNAqWAnKiRO2fycfo4/htQmJFHecdTHl9RF9wLmGCLAMQAJcAXYqnDX7NcqUOo3qdJhqzHiobPHQtGhEYORrru61HfIygdSjs6tBfmT4ozyAG+mtBymnKHIT7M0NBBBrWo3jIZnPnPYnrFDEcQflXCGkk0FSQXZa0y9qclw8bCXZNBFSfGxAHWm410yUdzj7Fw6K+yMAdxgSDQAEZ6ZihNRmdORMcGORTzg+2fFJpVuTt2ZGYOlNclE4Q/7AQzojIAf8nLtWrsEQF2yf8AcOtdD/hZiM693ctdYG/9Nk/gm3U+1uVcXL/hksvC/lGMQhCiWCiEVQUAC7gjxODR+0QO00XCesbqPYeRwPYQurk4+D0OOINAaMgBQdSdEa6wpyi9dI8psZ4NAYnUFqKFsbdGqy97rbM07nAcU/LoVq5q4c1ccU1TGjJp2jzN7CCQciMiuVdbV2cNmqP2xU9OipV5c4+Mmj1IS8opghCEgwiVCEAaez+Tj9HH8NqEWfycfo4/htQqESzu7Z6KeCJ7y8ExMHFIAyYBvBXR2Lh3SSj+Zn4VCs20JhjiYGA0ijNS6mrAdKLl+2Mm6NvWSe5WXx0rJ/qXsTDsXH52X/w7kh2MbumeOctHyIVW/bCfcIx1O/EmXbWWnlYOhneUvliGrKWztjTutDutn/uuHbHP/wBR2xn8aqHbU2n7YHQxvzCZftFaT9aR0NYP7Vzyxdfn/p2sva/P6Lp2xj9eHb6s/iVpJYTDYpY3OxERymtNahx061jTfdo88/tHcmpbzmcCHSvIIoQXGhB3EIWSC4RxwyPlkVCF01hOgJ6BVRLnCFKju+UtxBji3lpkrI3COCErX4x+1hFMPac6HoTrHJ8IVziuSjTkB4wPOtVZtl2fbLgWgtNKVPJ0J6yXFXAQGtoc6ipBBOWeqotPMm88C7sEmJjXc2akkJuKHDvTwC9BHnMZISVXchA135LvAunBohckJ54ooV42wRRuedwyHKdwSt7WdSt0Y3au0B05A0YA3r1PvHYqZdSvLiSdSanpK5XlTl5SbPWhHxikCEISjAhCEAaez+Tj9HH8NqEWfycfo4/htQqESrtwyj9DF8MKE5S7efJ+hi+GFCJXGx0ckJEpSJRhEIKAg6ClWK73y+IK9YHvVzdmzkvFkLYzvwvJzrvNO1aSz3PCzC4xsxNGoBoDzAkrTj0zlyZsmojHgoLo2aJrw7HNO44m06qErTXVdLYahrqg50IFa8taKQH1TjXrZHDGPBjnmlLk4FnaDUChOtMq9I3pllja0kNFA6pcOWuRU3GuSKVKcSyJZbEI2Bgrhb4tTUjOtK/7yUrCoNst+A4d+pVNbdpC0nID2lI5Ritx1CUmadxXGLOm9Ym2bWyu8RoZlqeMf8LnZ29sMtZXEl2VSTvp3KX1EG6RT6eajbNy5gIoc10BTRNhyXEtFEBJMys7tVa4+CdHiq+oIAzoQd53K0v+0YIJHA0OGgPO7L5rzh7ydVm1GTxXiadPi8n5dHJQhC883giiEIAF3DGXODRqSAOkrhT7ibWeP+KvYCfkmirdHJOk2XfBFgaw6tYxppyhgCFIvDyjur3BCdqnRFbozd4nyfoYvhhQ6qXeP1foYvhhQ1NlVwKkQhcOgri4bBE+pmkDdwFQCVWWWAve1o1cQO1bq7NnoWlprie3PxqivQtGDG5OyObIoqrJ9gsgjrRz3AgeOa0A5BuUl4JzGYXYbquYm5UXpJVwea3fIjRyBdFEbaIw6rpwVpXYemgF00VC4zqGrZCxwq5uKg6zTcvLrSTiNQQanI6jmXqFpa7CcNMW6q85vfN5edXE4ulY9UtlRs0r3ZAQhCwm02+zF88I3g3njtGX7wHzV3abS1jC95o1uZK8whlLSHNNCNFNvO+ZJwGvoAM6DeeUrZDU1CnyY56a5WuCVf8Afpn4jAWsBrnq7kqOTvVKhCzSm5O2aoRUVSBCEJBgQhCABXOyTKz9DHH2gfNUy0exMdZJHcjQO0k/2quJXNEszqDJ94+Ud1e4IReXlXdXuCES5YseEZq8fq/QxfDChqZeP1foYvhhQ1NllwCEUQgCTYbO57sLBVxyAC3Wzd1PiFZNTXIGtK039SzWzlkmJxxUG4l2me6m9bmxtcGjG4OdzCg6lv02PazFqZ+h4DNKwZol5Uh1BWsxitajDqg6ruua4A01q5srzVzTSo06E5XNNNio8v5Wge3X3IZ1DjyAKleb7Qzh0hw6VJ7StXtTaqMDa0rmejSqwUz6mqx6mdLxNmmh/wAjhIhCwm0EIQgAQhCABCEIAEIQgAWw2Ij4kjuVwHYAf7lj1vdkIqWdv7xc720HuWjTq5mfUv7CLeflXdPyCRLenlXdPyCRJLlnY8Izd4jyfoYvuBcXdZeElYz7TgD0Vz9lVItg8n6GL4YVlshBW0A/Za49vF+a7CHlJDSlUWy12xia2zNAaBR7Q3LxcjWnUKLEBq3m2h/UAcrx7GuWIiacQT5195PA/sNZc13vwgiQxiug36arSR8UNBqToTl2lVN0WNtA5xqaVA5OnnV0GinMVvgqRiyStjrhkmw7Jd0oExIeK7mqnRMeeUOdmD1LiR4GpVbfVrwRY20OFzTzCjs0N0rOpW6Hr7t/Ax4wKmoHapUMwc0OGjgCOghVW0XHgIbmSWU63AfNWGUUVNzGfdH+ElvyGpeK7MZtbbMUrmjdRvZmfaSs8pFsnL3Fx1JJPSTUqMV5eWXlJs9PHHxikCVIlUygiEIQAISIQAqEJEAKhCEAC9KuBmGCIfuN9y82a2pA5cu1eq2dlGgcgAWrSrdsyap7JGcvTyr+n5BCL08q/p+QQpS5ZSPCKG0upwfoYvhhaDY1tXPPI1o7ST8lnLUKmIcsUI7WNW32aup8AdjpVxHimtAK8w5VfBbYmdpRIe2rqRx/xH7pWQszhjC1G37+LF/E73BZKyPo8Jcsv1DuFfpno9hcMIwt3Dtp7VKa4qrsN5FxDGspxczuypyBWjXO5Bz5/wCFvTTMEk0xXP1oqt15NLJMOrcQI31oVYucsza7S1kkhoBiOEgbyDXFVclKjsI2Sr1vAmzMcNXAH2ZqHYzjsrmVzcXDtKiWm8m8GGAVwio379DXcqp95uyDKNpyaVPIs08qT36NUMTapdmquqbhHtZSuBoxHP8AZIoOshp6k5tdbMEOEavOHqGZ+Q603sjZy2IvOshrnyDIfNUG1dtxzFo0YMPXq7u6k08lYr7EjC8tLhFM8rlFUi883ipVylXDoiAhCABCEqAEQhCDgIQhdAm3NFiniHK8ew1+S9Qa1eW3VbOBlbJhxYa5VpqCNetei3JeQtEeMNw5ltCa6c616ZqmvZj1Kdp+ikvXyz+n5BIlvbyz+n5BChLllo8IzdtOcdPMxfcC9OifVoy1pXsWKue6+FkjcRxGQwk87sAIb8//ANWhue8uFnnYDVrMIb1Yg49tfYtWnVK37IZ3bpein/4gHKHpf7mrLWEcccy1X/EMZQ9L/wC1Zq6IC94a2lTlnoo5N8pXFtiNZdlplfRkYDWsFHPOdXcwWgY0gZmp3qquq5+CpV73b6aNrvy39qtwt8E63MU2m9hmXoHasBeltxyPyoA45VrplqvQy0HJYi/dnXREvYcUeZPKyu4826qlqFLx2K6dxvcpZX1FVxZ4S9zWjVxAHWkldkArzYyyY58R0Y0n+Y5D2YlijHykkbJS8YtmqtczYISdzGgD3BebzvJJJzJJJPKeVbLbO00a2MftHEehug7T7Fiiq6qW/iS00ft8uxEBCmWO7JJPFb1nL/KypN8GltLkiJQtXYdkCc3k9WQ71e2TZ6Jg0HJkM+05rRHTSfJnlqYLgwFnu+R+jTTlOQ9qvrr2Tx5yOy/d7zqtdHZY27h15qU13ID7leOmiuSEtTJ8bFENlIA2gqT9on5Ci5dspAftdRFOyiu7XaGxtL3mgGpWUtu2PG/Vsq0b3VqercnksUVvQkXlnwxLVsaP2JB0OFPaO5QJ9k5BoQeg99FNs+2JJGNgpXMgnJXtsveGINc9xAeKtyJqOXJTUMMlaKOeaLpmIfs9aB9WT0Ed6g2qxvjNJGOaeca9B3raM2pge4MwuIJAFWilSaaJi+HsmcbMKBwaHR7hjzOAclW0KnLDCriysc07qSMvc0YdPE0ioL2ggioIrnUL1Oz2drBRjQ0a0aABXoC8vuIf/Jh9I33r1Sq7puGT1T+5GRvfyz+n5IRe/ln9PyQoS5ZePCJEFt4GwsePG4NgbzuLGgdlK9SqthpcM5b9qM+wg96g3jaCY4GbmxMPSXMGfZRN3Na+CmY/cDn/AAkEH3+xWWTePSE+P7ZfuaL/AIhN4kR5HOHa2v8AaqHZ2zvMjMIzLgf5RqT7Vf7ZWyOSztwva44w5tDXcQTl0qPsjk/Dvw/OqdxTzCKTWE1mGijWmu5Syo1pGS2mIhti4wcK17+VWJGIUdnUUPOoViadSphdRANnm99XaYJSzdqw8rTp2ZjqWp2Ms2FkjuVwA58I/wAqyvm7Wzs/fbUtPyPMV3s/EBAym+pPSSVlhi8Mlmqebzx17Mdf8mOZ55DhHQ3KnvVfZLrklPEaT1Zdq9Kju6IZ4Gk1JqWgmpNdT0qRUDT2Lj0/k7bBajxVJGWuvZMNoZP8/wCFooLKxnitAXFrvKOMHG9rabic+zUqitu18Y8m1zzz8Ue3P2Kn6eNdE/1Mhpi7nXDqb/fkvP7ZtRO/Qhg5G6/1HNVdot0j/Ge53S4n3qctVFcFI6WT5Z6Hab7ghqC9teRuZ7AqC27aONREynO81PThHeskpl23c+dxZHQkDFmaZAgfMKEtROTqJdaeEd5Bb70lmNZHkjk0aOoZJqKySObiaxzm1pUNNK1pSvStHdWyk7Jo3PDMLXAu41cuima3bIgBQADoRDC57yZyeeMNoo8sbcFpP1L+vCPeVN+gbY9rWObxW5tDnt4teSlSvRsKSistNFe2Repl0jA2HZe0Me1/6sFpr4zvkE3a9nbUZS/JzicWMOAz5q5ii9BokLE3wQqtxfqJ3ex5pJYZLJJFJKAeNWjXVrhoSKkc6092bWNlkbHwbmlxoCSCMgT8lM2juM2hrAHhuEk5itailFS2fY6Rjg5szQWkEcQ6jrU/GcJVDgq5QnG58jt6n9a/p+QSIvMfrXV1rn2BIs8uWWjwiitX1foYvuBRMWal2t2UXoYvhhQ6o9Do4Oq0t0uwYXUzAru05OxZsGpWwuOMPfSmQGfRoFbTrclndRLqx23hCThc0bsW/lpzKRMKhOsi9iVzFvPOYxG2gUOe0YjhboM3Hd2qwdksttheOHDCzfm+nJub8+xLkn4qx8cPKVDt47RsaxzYjicciR4rcqZV8b3Klu2/5IaAGrd7TSnVyKrldlRRyCvPnmk3ZvjhilRsbRtqKcSI1/eIoOoaqhtm0E8mshA5GcX3Z+1VRKRLLNN+xo4YR4Q46UrglIUilZWhUJELh0VWVxXr4NIX4cdWltK01INa0PIq1C6m07QrSapmvO3R8yPWf+qT9O3+Zb6w/hWQQqfNPsn8GPo1x26k8y3+s9y5dtxJ5pn9Tu5ZNCPmn2d+DH0aj9NZfNx9ru9IdtJvsR/+XeswhHzT7D4cfRpv00m+xH2O71ydsZ/sx9jvxLNoR80+w+GHRrXTmSj3Uq9rHGmlXMBNEJuz+Tj9HH8NqFw4VVvdlH6GL4YUEuUy8HeT9DF8MKEVxsdD9jFXDtWy2WNXP6AP99qx9hdQnop7QtdsxLR4ByqD8ytOmM+o4NYMgkZvSY10wDVbTCNO5F5tfNjcyVwcDqSDyipovTnMTbowdaKeTGpopiyODs8odZXU5RypOAcNQvT5rsidrG3s7lAtOzUTvFq3oNfes703RoWpXs88La16E2Y1updleR1ekU71Xy7LSA8XCevvSPTyKLUR7MqYDuzTZC0ktzStrWNx6BXdzKrnhz4woedTliaKRyJlchPmBcuhKlTKWhtIui1crh0EIQgAQlQgBEIQgAQhKEAaiz+Tj9HH8NqEWfycfo4/htQqESrvCI0iO4wxU6mAKCVrZbAZLHA5gq5sba0+yWDt0WdNkfXxHf0lPLG9gjNM5u8cb2noV4wltHDIg1B3ZK4uDZ9gja+QEl2dK0FN1eXJXcl3xEULG9QA9oWnHicVuZsmZNlIzaRtOMx1R9nCQe0iiiQbWODnY4+L+yGuFR0k6qwtWzEbiSxzm82RA+ftVY7Y99fKj+k96aTy+hY/F7Etu2T9I2BvO419gUNu2M+9sZ/ld+JW0eyEf7UjyeYNA9xRNsrA1pNZTTc2hPUMOaVxzPexlLDxREG2b98TT/MR/aU4zbXPOLsf3tCkSbIRbnvHThPyChS7HOrxZW0/eaR7iUNZ0CeB/jJ8O18Z1a4f0n5hSY9poDqXN6Wn3iqqY9kH75G9QKc/RdzRk8O5sx2Jk8vtCtYfTNFDbI3irXNPQQu5ImuFHAEc4B9686vKLC4trm0kZd/+9U1FecrNJHj+Y0XHqEtpI79Ne6ZvZbhgdmYwP4aj3KFaNloz4pc3sKoLLtTOCKlrv4m91FcWfbFuQkYRztzHYc/eurJikc+PLEjS7Hcknaz/ACoU2yMo0LD1n5ha6x33BJ4r215Dkewqdku/DjlwL8+SPJ5harinZrE7paMX3VXyQub4zS3pBHvXrxam5Y2uFHNDhyEAj2qb0ifDKLVv2jyJIvSLVsxZ3muDDyhpIB7NFmr+2ZMQL4yXMGoOrefnCzz084qzRDUQk6M6kSoUC4IQhBw1Fn8nH6OP4bUIs/iR+jj+41CoSO7Pfz4GRNwhzeCjOeRzjbvUyPbCP9pjx0YT8wqiS2WNrIhPHO5/Ax1McsbW0wClA5hPtTRt13eZtfr4vy1WOeUVSYjwxlu0bG7dooJcg/CeR9Gk9G4q4D15r4bdvmbX6+L8tdsvOwDxY7YOi0Rj3Rqi1X/YlLTdWek4lyCF5y+9LAfGjtp6bRGfexTLn2ksNmc50cFpJcKHFNGcga7mBMtVGxXpnRucKKLN/wDMOzf6eb1jPwo/5iWb/TzesZ+FU+ph2T+mydGjKCsFar/sT3ueY7aC41IbaWAdQwJo3xYfsW7/AOyz8CT6uPQ/0rPQXPAFTkOdVVs2is8YNZGuPIzjH2adax77xu8+NFbD02iM++Nc+G3b5m1+vi/LSy1fQ8dKvdlba7SXyPfpic51DuBJNE0XlW/ht2+Ztfr4vy0eG3b5m1+vi/LWN/ya1t6KfGuuEVt4bdvmbX6+L8tHht2+Ztfr4vy0f2dv9ioxKyu+/ZYvFcSPsuzHeE74bdvmbX6+L8tHht2+Ztfr4vy00ZOO6YrSezRprm2oZK4McCx503tJ5Ady0Oq86ZeF3AgiG11BqP18WRH/AG1oI9v7KBTwefrkj/CtePUqvuZkyad39iNDK4gEgVPJyqtntI4N7ZOKcDq1yqKHMV1UL/mDZf8ATzesZ+FMWrbiySNLXWeehFMpY/wpnqIdiLTz9oxTtVyrt1uu0/UWr18X5aTw27fM2v18X5awV+56F/sUqVXPht2+Ztfr4vy0ot13eZtfr4vy1yv3Dy/Ym2fycfo4/htQnCWkNMYIZhZgDiC4NwCgcQACacyE5MzF8+NH6CL7gVetFarjlmEb2BtOBiGZpowJj9F5+Rv9SRplFJGpdDFNBJHE8wSRWMGWzyxgxENDXGVr2mge4uacRz4yg2rZexwzsgmtD8fCsjeG5VbJGCJRVlGgOIFCTUGtdyrprptrm4HSucygGF0ri2jdBhOWSSe5ra9rWvkLmtphDpXENpkKA6UqU7dvgRKvZO/RKMSSROc5j4IZJpml7Tk19I2NIZxatwvLqHJwyXEmz1k4OSSOaSRonZBG4BrQTJFiBfiFaNdkaDOmWqiNue2iQyiQiQ6vErsZypm/XRdSXVbnNLHSuLXGrmmZxa4igqQTQnIdi5/R3+zjaq44LLVjJi6ZkuB7CDmzACJRxQG51GGrsiDVX9mjims/BRyGCWOwl0kMkQMUg4MSGfG05PcHNIccxl0KhtVzW2QASSF4FKB8rnAUFBQHTJLJdFtczg3SOLKAYDK4toMwMOlAjvYOtydadmLKGPpJMHtscdsBdgwEPIHBcuI4gBzqZfNxwvmtckz5DwDbL5JsTMQmDGaAUBFUxtFZp5+BEeJjYYo4w10tRiiFBIAAAHHNQZLBeDsWKeQ4gA6s7ziA0Ds8wOdM6vj83FV1z+bFjFsKzwmWJz38G2V0Ub+LUubBw1C0A4qClfFHIa5Kr2leTYruJNTwc2vIJqD2ADqTosl41J8IkqTUnwiSpIFASa5mmSj2m5rZI1rZJC9rfFD5XODa/ZB0Svikjq5tsvbfbJhNdjYyXGWzQY2HjNlLnuDi9hycSNSc8uZNXjsrA+S1SRksjHhL4MJGEizhpcA2h4mIubWo3Uqqw3feBGEzvwhuGnDvph0w0rpzLmzXZbo24I5nsbnxWTOa3PI5A0zQ9/QLb2WDtlbKIi8vnqLJFbD5Oha9+ExjLXn96di2FjNqkiL3iPhBFG+ra4zZ+HoWhpxEDXxRTfXJVrrDeBBBnkILcBBnfQs+yRXxeZdCyXjUnwiWpoSfCJKkgUFTXcF3boN+wh2ds4srZ5JXcaF0oLSzDwgkDBZ8JFS8gk1ruOVBVNbT7PQWVrmcMXTsMfFINJGPjDi9vF4tCaeMajk0Wgs9qtDY2NwVwROjLHSMdE9z8VZXYml1avLsNdQs3Nc1se0MfIXMbQNa6Vxa0DQBpyFKlckl6QRbvdkqy7LM8G4aQuDw2CXDUEOinmMYyA4tQCQcVcjUBTfoyD6bEDYwIxIRgIGHE2MlrQN4JDddc1WfRlvwcHwz+Dw4cHDPw4fs4a0pzJue5bY94ke8veKUc6VxcMOlHHMUR1SDu2dbRyYrNYZT5ZzZsbtHODJy2NxpvFCK/u8y0u01khmDbUQ0eCHg7QzThaND4OnE44Cec8iy89xWt7sb343ilHOkJcKZjM5ruS6La4lzpHFxLSSZXEksrhJJ3ippyVQm+gaXZsLxlItd6DEWtZZo3NwjyZwxnExtQAeM45EalVgvdlos94vAdEwR2VtWtaXk8JgfIWgtAc8ZGh05aKodY7xJcTaJCXCjjw7+MOQ55hMQXNbGMcxkhax/jNbK4Ndu4zRketdbfX5v/s4orvr/AB/ol7bP/wDjWCji4GBzquFC4h5Ac4AnOmWpWQWktNzW2RrWySF7W+KHyucG/wAIOijfovPyN/qSSTbseLSVFxZ/Jx+jj+G1C7ERYGtOrWMaekMAKE4h/9k="/>
          <p:cNvSpPr>
            <a:spLocks noChangeAspect="1" noChangeArrowheads="1"/>
          </p:cNvSpPr>
          <p:nvPr/>
        </p:nvSpPr>
        <p:spPr bwMode="auto">
          <a:xfrm>
            <a:off x="155575" y="-1919288"/>
            <a:ext cx="35433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14" name="AutoShape 6" descr="data:image/jpeg;base64,/9j/4AAQSkZJRgABAQAAAQABAAD/2wCEAAkGBxQTEhUUEhQWFBUVFRcVFRgUFRUYFxQUFRQXFhcUFhUYHSggGBolHBUVITIhJSkrLi4uFx80ODMsNygtLisBCgoKDg0OGxAQGy4kHyYsLCwsLCwsLiwsLCwsLCwsLCwsLCwsLCwsLCwsLC8sLCwsLCwsLCwsLCwsLCwsLCwsLP/AABEIAO8A0wMBIgACEQEDEQH/xAAbAAABBQEBAAAAAAAAAAAAAAAAAQMEBQYCB//EAEsQAAEDAQUCCAoGCQIGAwAAAAEAAgMRBAUSITEGQRMiUWFxgZHRFDIzU3OTobGzwRVDUrLS0xYjQmJygpLC4VTwBxclg6LiJJTx/8QAGQEAAwEBAQAAAAAAAAAAAAAAAAIDBAEF/8QAKxEAAgIBBAIBAwQCAwAAAAAAAAECEQMEITFREkETFCLwI2FxgcHRQlKR/9oADAMBAAIRAxEAPwDyu12sR8E1sUJrDG4l8YJJc3Mkp15mBoLPZzlUERNzFCaip5uvdqFAvnWH0EX3Ur2j9mc0y1cf3Qcst5d1AJxCUy0vP1NmGv1Q0DmtJqMtXDsPWTWiRv1FnpQmvBN3Gh1O4+8KLHZ21NZ8uMdaVdurny06h2NvbTEDLipTDSQAOacQcd++mWuaALDHLRrhBZziAIAibXMA7+kda4lnkGsFnpQOrwbKULcW857+wqrtIDSMD8TaChBOVdQeTMH2JszupTE6nSVywom/S58zB6lquoHNdY3TcFCHh9B+qZSlWjSnOVk1rLub/wBNk/iP3mJ8e7f8HJ7V/JVfSB83D6lncj6QPm4fUs7lDQksekS/pA+bh9SzuR9IHzcPqWdyhoRYUiZ9IHzcPqWdyXw8+bh9SzuUNCLCkTPDz5uH1LO5SbLwsniQREcvAx07aKZcFyh4EkmYPit5abytO2OgoMhyBaceByVyM+TMoukZj6Om81Z/Vs7lDtXCx+PBEBy8DGR2gLZYUjo/98qq9NH0SWoftGE+kD5uH1LO5H0gfNw+pZ3LQ3tcLXjFHRjuxp6eRZa0QOY4tcKELLkxyhyaYTjPgkfSB83D6lncj6QPm4fUs7lEQplKRM+kD5uH1LO5H0gfNw+pZ3KEhAUiZ9IHzcPqWdyPpA+bh9SzuUNCApGkZZ2Oa1xjZVzGONGNAqWAnKiRO2fycfo4/htQmJFHecdTHl9RF9wLmGCLAMQAJcAXYqnDX7NcqUOo3qdJhqzHiobPHQtGhEYORrru61HfIygdSjs6tBfmT4ozyAG+mtBymnKHIT7M0NBBBrWo3jIZnPnPYnrFDEcQflXCGkk0FSQXZa0y9qclw8bCXZNBFSfGxAHWm410yUdzj7Fw6K+yMAdxgSDQAEZ6ZihNRmdORMcGORTzg+2fFJpVuTt2ZGYOlNclE4Q/7AQzojIAf8nLtWrsEQF2yf8AcOtdD/hZiM693ctdYG/9Nk/gm3U+1uVcXL/hksvC/lGMQhCiWCiEVQUAC7gjxODR+0QO00XCesbqPYeRwPYQurk4+D0OOINAaMgBQdSdEa6wpyi9dI8psZ4NAYnUFqKFsbdGqy97rbM07nAcU/LoVq5q4c1ccU1TGjJp2jzN7CCQciMiuVdbV2cNmqP2xU9OipV5c4+Mmj1IS8opghCEgwiVCEAaez+Tj9HH8NqEWfycfo4/htQqESzu7Z6KeCJ7y8ExMHFIAyYBvBXR2Lh3SSj+Zn4VCs20JhjiYGA0ijNS6mrAdKLl+2Mm6NvWSe5WXx0rJ/qXsTDsXH52X/w7kh2MbumeOctHyIVW/bCfcIx1O/EmXbWWnlYOhneUvliGrKWztjTutDutn/uuHbHP/wBR2xn8aqHbU2n7YHQxvzCZftFaT9aR0NYP7Vzyxdfn/p2sva/P6Lp2xj9eHb6s/iVpJYTDYpY3OxERymtNahx061jTfdo88/tHcmpbzmcCHSvIIoQXGhB3EIWSC4RxwyPlkVCF01hOgJ6BVRLnCFKju+UtxBji3lpkrI3COCErX4x+1hFMPac6HoTrHJ8IVziuSjTkB4wPOtVZtl2fbLgWgtNKVPJ0J6yXFXAQGtoc6ipBBOWeqotPMm88C7sEmJjXc2akkJuKHDvTwC9BHnMZISVXchA135LvAunBohckJ54ooV42wRRuedwyHKdwSt7WdSt0Y3au0B05A0YA3r1PvHYqZdSvLiSdSanpK5XlTl5SbPWhHxikCEISjAhCEAaez+Tj9HH8NqEWfycfo4/htQqESrtwyj9DF8MKE5S7efJ+hi+GFCJXGx0ckJEpSJRhEIKAg6ClWK73y+IK9YHvVzdmzkvFkLYzvwvJzrvNO1aSz3PCzC4xsxNGoBoDzAkrTj0zlyZsmojHgoLo2aJrw7HNO44m06qErTXVdLYahrqg50IFa8taKQH1TjXrZHDGPBjnmlLk4FnaDUChOtMq9I3pllja0kNFA6pcOWuRU3GuSKVKcSyJZbEI2Bgrhb4tTUjOtK/7yUrCoNst+A4d+pVNbdpC0nID2lI5Ritx1CUmadxXGLOm9Ym2bWyu8RoZlqeMf8LnZ29sMtZXEl2VSTvp3KX1EG6RT6eajbNy5gIoc10BTRNhyXEtFEBJMys7tVa4+CdHiq+oIAzoQd53K0v+0YIJHA0OGgPO7L5rzh7ydVm1GTxXiadPi8n5dHJQhC883giiEIAF3DGXODRqSAOkrhT7ibWeP+KvYCfkmirdHJOk2XfBFgaw6tYxppyhgCFIvDyjur3BCdqnRFbozd4nyfoYvhhQ6qXeP1foYvhhQ1NlVwKkQhcOgri4bBE+pmkDdwFQCVWWWAve1o1cQO1bq7NnoWlprie3PxqivQtGDG5OyObIoqrJ9gsgjrRz3AgeOa0A5BuUl4JzGYXYbquYm5UXpJVwea3fIjRyBdFEbaIw6rpwVpXYemgF00VC4zqGrZCxwq5uKg6zTcvLrSTiNQQanI6jmXqFpa7CcNMW6q85vfN5edXE4ulY9UtlRs0r3ZAQhCwm02+zF88I3g3njtGX7wHzV3abS1jC95o1uZK8whlLSHNNCNFNvO+ZJwGvoAM6DeeUrZDU1CnyY56a5WuCVf8Afpn4jAWsBrnq7kqOTvVKhCzSm5O2aoRUVSBCEJBgQhCABXOyTKz9DHH2gfNUy0exMdZJHcjQO0k/2quJXNEszqDJ94+Ud1e4IReXlXdXuCES5YseEZq8fq/QxfDChqZeP1foYvhhQ1NllwCEUQgCTYbO57sLBVxyAC3Wzd1PiFZNTXIGtK039SzWzlkmJxxUG4l2me6m9bmxtcGjG4OdzCg6lv02PazFqZ+h4DNKwZol5Uh1BWsxitajDqg6ruua4A01q5srzVzTSo06E5XNNNio8v5Wge3X3IZ1DjyAKleb7Qzh0hw6VJ7StXtTaqMDa0rmejSqwUz6mqx6mdLxNmmh/wAjhIhCwm0EIQgAQhCABCEIAEIQgAWw2Ij4kjuVwHYAf7lj1vdkIqWdv7xc720HuWjTq5mfUv7CLeflXdPyCRLenlXdPyCRJLlnY8Izd4jyfoYvuBcXdZeElYz7TgD0Vz9lVItg8n6GL4YVlshBW0A/Za49vF+a7CHlJDSlUWy12xia2zNAaBR7Q3LxcjWnUKLEBq3m2h/UAcrx7GuWIiacQT5195PA/sNZc13vwgiQxiug36arSR8UNBqToTl2lVN0WNtA5xqaVA5OnnV0GinMVvgqRiyStjrhkmw7Jd0oExIeK7mqnRMeeUOdmD1LiR4GpVbfVrwRY20OFzTzCjs0N0rOpW6Hr7t/Ax4wKmoHapUMwc0OGjgCOghVW0XHgIbmSWU63AfNWGUUVNzGfdH+ElvyGpeK7MZtbbMUrmjdRvZmfaSs8pFsnL3Fx1JJPSTUqMV5eWXlJs9PHHxikCVIlUygiEIQAISIQAqEJEAKhCEAC9KuBmGCIfuN9y82a2pA5cu1eq2dlGgcgAWrSrdsyap7JGcvTyr+n5BCL08q/p+QQpS5ZSPCKG0upwfoYvhhaDY1tXPPI1o7ST8lnLUKmIcsUI7WNW32aup8AdjpVxHimtAK8w5VfBbYmdpRIe2rqRx/xH7pWQszhjC1G37+LF/E73BZKyPo8Jcsv1DuFfpno9hcMIwt3Dtp7VKa4qrsN5FxDGspxczuypyBWjXO5Bz5/wCFvTTMEk0xXP1oqt15NLJMOrcQI31oVYucsza7S1kkhoBiOEgbyDXFVclKjsI2Sr1vAmzMcNXAH2ZqHYzjsrmVzcXDtKiWm8m8GGAVwio379DXcqp95uyDKNpyaVPIs08qT36NUMTapdmquqbhHtZSuBoxHP8AZIoOshp6k5tdbMEOEavOHqGZ+Q603sjZy2IvOshrnyDIfNUG1dtxzFo0YMPXq7u6k08lYr7EjC8tLhFM8rlFUi883ipVylXDoiAhCABCEqAEQhCDgIQhdAm3NFiniHK8ew1+S9Qa1eW3VbOBlbJhxYa5VpqCNetei3JeQtEeMNw5ltCa6c616ZqmvZj1Kdp+ikvXyz+n5BIlvbyz+n5BChLllo8IzdtOcdPMxfcC9OifVoy1pXsWKue6+FkjcRxGQwk87sAIb8//ANWhue8uFnnYDVrMIb1Yg49tfYtWnVK37IZ3bpein/4gHKHpf7mrLWEcccy1X/EMZQ9L/wC1Zq6IC94a2lTlnoo5N8pXFtiNZdlplfRkYDWsFHPOdXcwWgY0gZmp3qquq5+CpV73b6aNrvy39qtwt8E63MU2m9hmXoHasBeltxyPyoA45VrplqvQy0HJYi/dnXREvYcUeZPKyu4826qlqFLx2K6dxvcpZX1FVxZ4S9zWjVxAHWkldkArzYyyY58R0Y0n+Y5D2YlijHykkbJS8YtmqtczYISdzGgD3BebzvJJJzJJJPKeVbLbO00a2MftHEehug7T7Fiiq6qW/iS00ft8uxEBCmWO7JJPFb1nL/KypN8GltLkiJQtXYdkCc3k9WQ71e2TZ6Jg0HJkM+05rRHTSfJnlqYLgwFnu+R+jTTlOQ9qvrr2Tx5yOy/d7zqtdHZY27h15qU13ID7leOmiuSEtTJ8bFENlIA2gqT9on5Ci5dspAftdRFOyiu7XaGxtL3mgGpWUtu2PG/Vsq0b3VqercnksUVvQkXlnwxLVsaP2JB0OFPaO5QJ9k5BoQeg99FNs+2JJGNgpXMgnJXtsveGINc9xAeKtyJqOXJTUMMlaKOeaLpmIfs9aB9WT0Ed6g2qxvjNJGOaeca9B3raM2pge4MwuIJAFWilSaaJi+HsmcbMKBwaHR7hjzOAclW0KnLDCriysc07qSMvc0YdPE0ioL2ggioIrnUL1Oz2drBRjQ0a0aABXoC8vuIf/Jh9I33r1Sq7puGT1T+5GRvfyz+n5IRe/ln9PyQoS5ZePCJEFt4GwsePG4NgbzuLGgdlK9SqthpcM5b9qM+wg96g3jaCY4GbmxMPSXMGfZRN3Na+CmY/cDn/AAkEH3+xWWTePSE+P7ZfuaL/AIhN4kR5HOHa2v8AaqHZ2zvMjMIzLgf5RqT7Vf7ZWyOSztwva44w5tDXcQTl0qPsjk/Dvw/OqdxTzCKTWE1mGijWmu5Syo1pGS2mIhti4wcK17+VWJGIUdnUUPOoViadSphdRANnm99XaYJSzdqw8rTp2ZjqWp2Ms2FkjuVwA58I/wAqyvm7Wzs/fbUtPyPMV3s/EBAym+pPSSVlhi8Mlmqebzx17Mdf8mOZ55DhHQ3KnvVfZLrklPEaT1Zdq9Kju6IZ4Gk1JqWgmpNdT0qRUDT2Lj0/k7bBajxVJGWuvZMNoZP8/wCFooLKxnitAXFrvKOMHG9rabic+zUqitu18Y8m1zzz8Ue3P2Kn6eNdE/1Mhpi7nXDqb/fkvP7ZtRO/Qhg5G6/1HNVdot0j/Ge53S4n3qctVFcFI6WT5Z6Hab7ghqC9teRuZ7AqC27aONREynO81PThHeskpl23c+dxZHQkDFmaZAgfMKEtROTqJdaeEd5Bb70lmNZHkjk0aOoZJqKySObiaxzm1pUNNK1pSvStHdWyk7Jo3PDMLXAu41cuima3bIgBQADoRDC57yZyeeMNoo8sbcFpP1L+vCPeVN+gbY9rWObxW5tDnt4teSlSvRsKSistNFe2Repl0jA2HZe0Me1/6sFpr4zvkE3a9nbUZS/JzicWMOAz5q5ii9BokLE3wQqtxfqJ3ex5pJYZLJJFJKAeNWjXVrhoSKkc6092bWNlkbHwbmlxoCSCMgT8lM2juM2hrAHhuEk5itailFS2fY6Rjg5szQWkEcQ6jrU/GcJVDgq5QnG58jt6n9a/p+QSIvMfrXV1rn2BIs8uWWjwiitX1foYvuBRMWal2t2UXoYvhhQ6o9Do4Oq0t0uwYXUzAru05OxZsGpWwuOMPfSmQGfRoFbTrclndRLqx23hCThc0bsW/lpzKRMKhOsi9iVzFvPOYxG2gUOe0YjhboM3Hd2qwdksttheOHDCzfm+nJub8+xLkn4qx8cPKVDt47RsaxzYjicciR4rcqZV8b3Klu2/5IaAGrd7TSnVyKrldlRRyCvPnmk3ZvjhilRsbRtqKcSI1/eIoOoaqhtm0E8mshA5GcX3Z+1VRKRLLNN+xo4YR4Q46UrglIUilZWhUJELh0VWVxXr4NIX4cdWltK01INa0PIq1C6m07QrSapmvO3R8yPWf+qT9O3+Zb6w/hWQQqfNPsn8GPo1x26k8y3+s9y5dtxJ5pn9Tu5ZNCPmn2d+DH0aj9NZfNx9ru9IdtJvsR/+XeswhHzT7D4cfRpv00m+xH2O71ydsZ/sx9jvxLNoR80+w+GHRrXTmSj3Uq9rHGmlXMBNEJuz+Tj9HH8NqFw4VVvdlH6GL4YUEuUy8HeT9DF8MKEVxsdD9jFXDtWy2WNXP6AP99qx9hdQnop7QtdsxLR4ByqD8ytOmM+o4NYMgkZvSY10wDVbTCNO5F5tfNjcyVwcDqSDyipovTnMTbowdaKeTGpopiyODs8odZXU5RypOAcNQvT5rsidrG3s7lAtOzUTvFq3oNfes703RoWpXs88La16E2Y1updleR1ekU71Xy7LSA8XCevvSPTyKLUR7MqYDuzTZC0ktzStrWNx6BXdzKrnhz4woedTliaKRyJlchPmBcuhKlTKWhtIui1crh0EIQgAQlQgBEIQgAQhKEAaiz+Tj9HH8NqEWfycfo4/htQqESrvCI0iO4wxU6mAKCVrZbAZLHA5gq5sba0+yWDt0WdNkfXxHf0lPLG9gjNM5u8cb2noV4wltHDIg1B3ZK4uDZ9gja+QEl2dK0FN1eXJXcl3xEULG9QA9oWnHicVuZsmZNlIzaRtOMx1R9nCQe0iiiQbWODnY4+L+yGuFR0k6qwtWzEbiSxzm82RA+ftVY7Y99fKj+k96aTy+hY/F7Etu2T9I2BvO419gUNu2M+9sZ/ld+JW0eyEf7UjyeYNA9xRNsrA1pNZTTc2hPUMOaVxzPexlLDxREG2b98TT/MR/aU4zbXPOLsf3tCkSbIRbnvHThPyChS7HOrxZW0/eaR7iUNZ0CeB/jJ8O18Z1a4f0n5hSY9poDqXN6Wn3iqqY9kH75G9QKc/RdzRk8O5sx2Jk8vtCtYfTNFDbI3irXNPQQu5ImuFHAEc4B9686vKLC4trm0kZd/+9U1FecrNJHj+Y0XHqEtpI79Ne6ZvZbhgdmYwP4aj3KFaNloz4pc3sKoLLtTOCKlrv4m91FcWfbFuQkYRztzHYc/eurJikc+PLEjS7Hcknaz/ACoU2yMo0LD1n5ha6x33BJ4r215Dkewqdku/DjlwL8+SPJ5harinZrE7paMX3VXyQub4zS3pBHvXrxam5Y2uFHNDhyEAj2qb0ifDKLVv2jyJIvSLVsxZ3muDDyhpIB7NFmr+2ZMQL4yXMGoOrefnCzz084qzRDUQk6M6kSoUC4IQhBw1Fn8nH6OP4bUIs/iR+jj+41CoSO7Pfz4GRNwhzeCjOeRzjbvUyPbCP9pjx0YT8wqiS2WNrIhPHO5/Ax1McsbW0wClA5hPtTRt13eZtfr4vy1WOeUVSYjwxlu0bG7dooJcg/CeR9Gk9G4q4D15r4bdvmbX6+L8tdsvOwDxY7YOi0Rj3Rqi1X/YlLTdWek4lyCF5y+9LAfGjtp6bRGfexTLn2ksNmc50cFpJcKHFNGcga7mBMtVGxXpnRucKKLN/wDMOzf6eb1jPwo/5iWb/TzesZ+FU+ph2T+mydGjKCsFar/sT3ueY7aC41IbaWAdQwJo3xYfsW7/AOyz8CT6uPQ/0rPQXPAFTkOdVVs2is8YNZGuPIzjH2adax77xu8+NFbD02iM++Nc+G3b5m1+vi/LSy1fQ8dKvdlba7SXyPfpic51DuBJNE0XlW/ht2+Ztfr4vy0eG3b5m1+vi/LWN/ya1t6KfGuuEVt4bdvmbX6+L8tHht2+Ztfr4vy0f2dv9ioxKyu+/ZYvFcSPsuzHeE74bdvmbX6+L8tHht2+Ztfr4vy00ZOO6YrSezRprm2oZK4McCx503tJ5Ady0Oq86ZeF3AgiG11BqP18WRH/AG1oI9v7KBTwefrkj/CtePUqvuZkyad39iNDK4gEgVPJyqtntI4N7ZOKcDq1yqKHMV1UL/mDZf8ATzesZ+FMWrbiySNLXWeehFMpY/wpnqIdiLTz9oxTtVyrt1uu0/UWr18X5aTw27fM2v18X5awV+56F/sUqVXPht2+Ztfr4vy0ot13eZtfr4vy1yv3Dy/Ym2fycfo4/htQnCWkNMYIZhZgDiC4NwCgcQACacyE5MzF8+NH6CL7gVetFarjlmEb2BtOBiGZpowJj9F5+Rv9SRplFJGpdDFNBJHE8wSRWMGWzyxgxENDXGVr2mge4uacRz4yg2rZexwzsgmtD8fCsjeG5VbJGCJRVlGgOIFCTUGtdyrprptrm4HSucygGF0ri2jdBhOWSSe5ra9rWvkLmtphDpXENpkKA6UqU7dvgRKvZO/RKMSSROc5j4IZJpml7Tk19I2NIZxatwvLqHJwyXEmz1k4OSSOaSRonZBG4BrQTJFiBfiFaNdkaDOmWqiNue2iQyiQiQ6vErsZypm/XRdSXVbnNLHSuLXGrmmZxa4igqQTQnIdi5/R3+zjaq44LLVjJi6ZkuB7CDmzACJRxQG51GGrsiDVX9mjims/BRyGCWOwl0kMkQMUg4MSGfG05PcHNIccxl0KhtVzW2QASSF4FKB8rnAUFBQHTJLJdFtczg3SOLKAYDK4toMwMOlAjvYOtydadmLKGPpJMHtscdsBdgwEPIHBcuI4gBzqZfNxwvmtckz5DwDbL5JsTMQmDGaAUBFUxtFZp5+BEeJjYYo4w10tRiiFBIAAAHHNQZLBeDsWKeQ4gA6s7ziA0Ds8wOdM6vj83FV1z+bFjFsKzwmWJz38G2V0Ub+LUubBw1C0A4qClfFHIa5Kr2leTYruJNTwc2vIJqD2ADqTosl41J8IkqTUnwiSpIFASa5mmSj2m5rZI1rZJC9rfFD5XODa/ZB0Svikjq5tsvbfbJhNdjYyXGWzQY2HjNlLnuDi9hycSNSc8uZNXjsrA+S1SRksjHhL4MJGEizhpcA2h4mIubWo3Uqqw3feBGEzvwhuGnDvph0w0rpzLmzXZbo24I5nsbnxWTOa3PI5A0zQ9/QLb2WDtlbKIi8vnqLJFbD5Oha9+ExjLXn96di2FjNqkiL3iPhBFG+ra4zZ+HoWhpxEDXxRTfXJVrrDeBBBnkILcBBnfQs+yRXxeZdCyXjUnwiWpoSfCJKkgUFTXcF3boN+wh2ds4srZ5JXcaF0oLSzDwgkDBZ8JFS8gk1ruOVBVNbT7PQWVrmcMXTsMfFINJGPjDi9vF4tCaeMajk0Wgs9qtDY2NwVwROjLHSMdE9z8VZXYml1avLsNdQs3Nc1se0MfIXMbQNa6Vxa0DQBpyFKlckl6QRbvdkqy7LM8G4aQuDw2CXDUEOinmMYyA4tQCQcVcjUBTfoyD6bEDYwIxIRgIGHE2MlrQN4JDddc1WfRlvwcHwz+Dw4cHDPw4fs4a0pzJue5bY94ke8veKUc6VxcMOlHHMUR1SDu2dbRyYrNYZT5ZzZsbtHODJy2NxpvFCK/u8y0u01khmDbUQ0eCHg7QzThaND4OnE44Cec8iy89xWt7sb343ilHOkJcKZjM5ruS6La4lzpHFxLSSZXEksrhJJ3ippyVQm+gaXZsLxlItd6DEWtZZo3NwjyZwxnExtQAeM45EalVgvdlos94vAdEwR2VtWtaXk8JgfIWgtAc8ZGh05aKodY7xJcTaJCXCjjw7+MOQ55hMQXNbGMcxkhax/jNbK4Ndu4zRketdbfX5v/s4orvr/AB/ol7bP/wDjWCji4GBzquFC4h5Ac4AnOmWpWQWktNzW2RrWySF7W+KHyucG/wAIOijfovPyN/qSSTbseLSVFxZ/Jx+jj+G1C7ERYGtOrWMaekMAKE4h/9k="/>
          <p:cNvSpPr>
            <a:spLocks noChangeAspect="1" noChangeArrowheads="1"/>
          </p:cNvSpPr>
          <p:nvPr/>
        </p:nvSpPr>
        <p:spPr bwMode="auto">
          <a:xfrm>
            <a:off x="155575" y="-1919288"/>
            <a:ext cx="35433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16" name="AutoShape 8" descr="data:image/jpeg;base64,/9j/4AAQSkZJRgABAQAAAQABAAD/2wCEAAkGBxQTEhUUEhQWFBUVFRcVFRgUFRUYFxQUFRQXFhcUFhUYHSggGBolHBUVITIhJSkrLi4uFx80ODMsNygtLisBCgoKDg0OGxAQGy4kHyYsLCwsLCwsLiwsLCwsLCwsLCwsLCwsLCwsLCwsLC8sLCwsLCwsLCwsLCwsLCwsLCwsLP/AABEIAO8A0wMBIgACEQEDEQH/xAAbAAABBQEBAAAAAAAAAAAAAAAAAQMEBQYCB//EAEsQAAEDAQUCCAoGCQIGAwAAAAEAAgMRBAUSITEGQRMiUWFxgZHRFDIzU3OTobGzwRVDUrLS0xYjQmJygpLC4VTwBxclg6LiJJTx/8QAGQEAAwEBAQAAAAAAAAAAAAAAAAIDBAEF/8QAKxEAAgIBBAIBAwQCAwAAAAAAAAECEQMEITFREkETFCLwI2FxgcHRQlKR/9oADAMBAAIRAxEAPwDyu12sR8E1sUJrDG4l8YJJc3Mkp15mBoLPZzlUERNzFCaip5uvdqFAvnWH0EX3Ur2j9mc0y1cf3Qcst5d1AJxCUy0vP1NmGv1Q0DmtJqMtXDsPWTWiRv1FnpQmvBN3Gh1O4+8KLHZ21NZ8uMdaVdurny06h2NvbTEDLipTDSQAOacQcd++mWuaALDHLRrhBZziAIAibXMA7+kda4lnkGsFnpQOrwbKULcW857+wqrtIDSMD8TaChBOVdQeTMH2JszupTE6nSVywom/S58zB6lquoHNdY3TcFCHh9B+qZSlWjSnOVk1rLub/wBNk/iP3mJ8e7f8HJ7V/JVfSB83D6lncj6QPm4fUs7lDQksekS/pA+bh9SzuR9IHzcPqWdyhoRYUiZ9IHzcPqWdyXw8+bh9SzuUNCLCkTPDz5uH1LO5SbLwsniQREcvAx07aKZcFyh4EkmYPit5abytO2OgoMhyBaceByVyM+TMoukZj6Om81Z/Vs7lDtXCx+PBEBy8DGR2gLZYUjo/98qq9NH0SWoftGE+kD5uH1LO5H0gfNw+pZ3LQ3tcLXjFHRjuxp6eRZa0QOY4tcKELLkxyhyaYTjPgkfSB83D6lncj6QPm4fUs7lEQplKRM+kD5uH1LO5H0gfNw+pZ3KEhAUiZ9IHzcPqWdyPpA+bh9SzuUNCApGkZZ2Oa1xjZVzGONGNAqWAnKiRO2fycfo4/htQmJFHecdTHl9RF9wLmGCLAMQAJcAXYqnDX7NcqUOo3qdJhqzHiobPHQtGhEYORrru61HfIygdSjs6tBfmT4ozyAG+mtBymnKHIT7M0NBBBrWo3jIZnPnPYnrFDEcQflXCGkk0FSQXZa0y9qclw8bCXZNBFSfGxAHWm410yUdzj7Fw6K+yMAdxgSDQAEZ6ZihNRmdORMcGORTzg+2fFJpVuTt2ZGYOlNclE4Q/7AQzojIAf8nLtWrsEQF2yf8AcOtdD/hZiM693ctdYG/9Nk/gm3U+1uVcXL/hksvC/lGMQhCiWCiEVQUAC7gjxODR+0QO00XCesbqPYeRwPYQurk4+D0OOINAaMgBQdSdEa6wpyi9dI8psZ4NAYnUFqKFsbdGqy97rbM07nAcU/LoVq5q4c1ccU1TGjJp2jzN7CCQciMiuVdbV2cNmqP2xU9OipV5c4+Mmj1IS8opghCEgwiVCEAaez+Tj9HH8NqEWfycfo4/htQqESzu7Z6KeCJ7y8ExMHFIAyYBvBXR2Lh3SSj+Zn4VCs20JhjiYGA0ijNS6mrAdKLl+2Mm6NvWSe5WXx0rJ/qXsTDsXH52X/w7kh2MbumeOctHyIVW/bCfcIx1O/EmXbWWnlYOhneUvliGrKWztjTutDutn/uuHbHP/wBR2xn8aqHbU2n7YHQxvzCZftFaT9aR0NYP7Vzyxdfn/p2sva/P6Lp2xj9eHb6s/iVpJYTDYpY3OxERymtNahx061jTfdo88/tHcmpbzmcCHSvIIoQXGhB3EIWSC4RxwyPlkVCF01hOgJ6BVRLnCFKju+UtxBji3lpkrI3COCErX4x+1hFMPac6HoTrHJ8IVziuSjTkB4wPOtVZtl2fbLgWgtNKVPJ0J6yXFXAQGtoc6ipBBOWeqotPMm88C7sEmJjXc2akkJuKHDvTwC9BHnMZISVXchA135LvAunBohckJ54ooV42wRRuedwyHKdwSt7WdSt0Y3au0B05A0YA3r1PvHYqZdSvLiSdSanpK5XlTl5SbPWhHxikCEISjAhCEAaez+Tj9HH8NqEWfycfo4/htQqESrtwyj9DF8MKE5S7efJ+hi+GFCJXGx0ckJEpSJRhEIKAg6ClWK73y+IK9YHvVzdmzkvFkLYzvwvJzrvNO1aSz3PCzC4xsxNGoBoDzAkrTj0zlyZsmojHgoLo2aJrw7HNO44m06qErTXVdLYahrqg50IFa8taKQH1TjXrZHDGPBjnmlLk4FnaDUChOtMq9I3pllja0kNFA6pcOWuRU3GuSKVKcSyJZbEI2Bgrhb4tTUjOtK/7yUrCoNst+A4d+pVNbdpC0nID2lI5Ritx1CUmadxXGLOm9Ym2bWyu8RoZlqeMf8LnZ29sMtZXEl2VSTvp3KX1EG6RT6eajbNy5gIoc10BTRNhyXEtFEBJMys7tVa4+CdHiq+oIAzoQd53K0v+0YIJHA0OGgPO7L5rzh7ydVm1GTxXiadPi8n5dHJQhC883giiEIAF3DGXODRqSAOkrhT7ibWeP+KvYCfkmirdHJOk2XfBFgaw6tYxppyhgCFIvDyjur3BCdqnRFbozd4nyfoYvhhQ6qXeP1foYvhhQ1NlVwKkQhcOgri4bBE+pmkDdwFQCVWWWAve1o1cQO1bq7NnoWlprie3PxqivQtGDG5OyObIoqrJ9gsgjrRz3AgeOa0A5BuUl4JzGYXYbquYm5UXpJVwea3fIjRyBdFEbaIw6rpwVpXYemgF00VC4zqGrZCxwq5uKg6zTcvLrSTiNQQanI6jmXqFpa7CcNMW6q85vfN5edXE4ulY9UtlRs0r3ZAQhCwm02+zF88I3g3njtGX7wHzV3abS1jC95o1uZK8whlLSHNNCNFNvO+ZJwGvoAM6DeeUrZDU1CnyY56a5WuCVf8Afpn4jAWsBrnq7kqOTvVKhCzSm5O2aoRUVSBCEJBgQhCABXOyTKz9DHH2gfNUy0exMdZJHcjQO0k/2quJXNEszqDJ94+Ud1e4IReXlXdXuCES5YseEZq8fq/QxfDChqZeP1foYvhhQ1NllwCEUQgCTYbO57sLBVxyAC3Wzd1PiFZNTXIGtK039SzWzlkmJxxUG4l2me6m9bmxtcGjG4OdzCg6lv02PazFqZ+h4DNKwZol5Uh1BWsxitajDqg6ruua4A01q5srzVzTSo06E5XNNNio8v5Wge3X3IZ1DjyAKleb7Qzh0hw6VJ7StXtTaqMDa0rmejSqwUz6mqx6mdLxNmmh/wAjhIhCwm0EIQgAQhCABCEIAEIQgAWw2Ij4kjuVwHYAf7lj1vdkIqWdv7xc720HuWjTq5mfUv7CLeflXdPyCRLenlXdPyCRJLlnY8Izd4jyfoYvuBcXdZeElYz7TgD0Vz9lVItg8n6GL4YVlshBW0A/Za49vF+a7CHlJDSlUWy12xia2zNAaBR7Q3LxcjWnUKLEBq3m2h/UAcrx7GuWIiacQT5195PA/sNZc13vwgiQxiug36arSR8UNBqToTl2lVN0WNtA5xqaVA5OnnV0GinMVvgqRiyStjrhkmw7Jd0oExIeK7mqnRMeeUOdmD1LiR4GpVbfVrwRY20OFzTzCjs0N0rOpW6Hr7t/Ax4wKmoHapUMwc0OGjgCOghVW0XHgIbmSWU63AfNWGUUVNzGfdH+ElvyGpeK7MZtbbMUrmjdRvZmfaSs8pFsnL3Fx1JJPSTUqMV5eWXlJs9PHHxikCVIlUygiEIQAISIQAqEJEAKhCEAC9KuBmGCIfuN9y82a2pA5cu1eq2dlGgcgAWrSrdsyap7JGcvTyr+n5BCL08q/p+QQpS5ZSPCKG0upwfoYvhhaDY1tXPPI1o7ST8lnLUKmIcsUI7WNW32aup8AdjpVxHimtAK8w5VfBbYmdpRIe2rqRx/xH7pWQszhjC1G37+LF/E73BZKyPo8Jcsv1DuFfpno9hcMIwt3Dtp7VKa4qrsN5FxDGspxczuypyBWjXO5Bz5/wCFvTTMEk0xXP1oqt15NLJMOrcQI31oVYucsza7S1kkhoBiOEgbyDXFVclKjsI2Sr1vAmzMcNXAH2ZqHYzjsrmVzcXDtKiWm8m8GGAVwio379DXcqp95uyDKNpyaVPIs08qT36NUMTapdmquqbhHtZSuBoxHP8AZIoOshp6k5tdbMEOEavOHqGZ+Q603sjZy2IvOshrnyDIfNUG1dtxzFo0YMPXq7u6k08lYr7EjC8tLhFM8rlFUi883ipVylXDoiAhCABCEqAEQhCDgIQhdAm3NFiniHK8ew1+S9Qa1eW3VbOBlbJhxYa5VpqCNetei3JeQtEeMNw5ltCa6c616ZqmvZj1Kdp+ikvXyz+n5BIlvbyz+n5BChLllo8IzdtOcdPMxfcC9OifVoy1pXsWKue6+FkjcRxGQwk87sAIb8//ANWhue8uFnnYDVrMIb1Yg49tfYtWnVK37IZ3bpein/4gHKHpf7mrLWEcccy1X/EMZQ9L/wC1Zq6IC94a2lTlnoo5N8pXFtiNZdlplfRkYDWsFHPOdXcwWgY0gZmp3qquq5+CpV73b6aNrvy39qtwt8E63MU2m9hmXoHasBeltxyPyoA45VrplqvQy0HJYi/dnXREvYcUeZPKyu4826qlqFLx2K6dxvcpZX1FVxZ4S9zWjVxAHWkldkArzYyyY58R0Y0n+Y5D2YlijHykkbJS8YtmqtczYISdzGgD3BebzvJJJzJJJPKeVbLbO00a2MftHEehug7T7Fiiq6qW/iS00ft8uxEBCmWO7JJPFb1nL/KypN8GltLkiJQtXYdkCc3k9WQ71e2TZ6Jg0HJkM+05rRHTSfJnlqYLgwFnu+R+jTTlOQ9qvrr2Tx5yOy/d7zqtdHZY27h15qU13ID7leOmiuSEtTJ8bFENlIA2gqT9on5Ci5dspAftdRFOyiu7XaGxtL3mgGpWUtu2PG/Vsq0b3VqercnksUVvQkXlnwxLVsaP2JB0OFPaO5QJ9k5BoQeg99FNs+2JJGNgpXMgnJXtsveGINc9xAeKtyJqOXJTUMMlaKOeaLpmIfs9aB9WT0Ed6g2qxvjNJGOaeca9B3raM2pge4MwuIJAFWilSaaJi+HsmcbMKBwaHR7hjzOAclW0KnLDCriysc07qSMvc0YdPE0ioL2ggioIrnUL1Oz2drBRjQ0a0aABXoC8vuIf/Jh9I33r1Sq7puGT1T+5GRvfyz+n5IRe/ln9PyQoS5ZePCJEFt4GwsePG4NgbzuLGgdlK9SqthpcM5b9qM+wg96g3jaCY4GbmxMPSXMGfZRN3Na+CmY/cDn/AAkEH3+xWWTePSE+P7ZfuaL/AIhN4kR5HOHa2v8AaqHZ2zvMjMIzLgf5RqT7Vf7ZWyOSztwva44w5tDXcQTl0qPsjk/Dvw/OqdxTzCKTWE1mGijWmu5Syo1pGS2mIhti4wcK17+VWJGIUdnUUPOoViadSphdRANnm99XaYJSzdqw8rTp2ZjqWp2Ms2FkjuVwA58I/wAqyvm7Wzs/fbUtPyPMV3s/EBAym+pPSSVlhi8Mlmqebzx17Mdf8mOZ55DhHQ3KnvVfZLrklPEaT1Zdq9Kju6IZ4Gk1JqWgmpNdT0qRUDT2Lj0/k7bBajxVJGWuvZMNoZP8/wCFooLKxnitAXFrvKOMHG9rabic+zUqitu18Y8m1zzz8Ue3P2Kn6eNdE/1Mhpi7nXDqb/fkvP7ZtRO/Qhg5G6/1HNVdot0j/Ge53S4n3qctVFcFI6WT5Z6Hab7ghqC9teRuZ7AqC27aONREynO81PThHeskpl23c+dxZHQkDFmaZAgfMKEtROTqJdaeEd5Bb70lmNZHkjk0aOoZJqKySObiaxzm1pUNNK1pSvStHdWyk7Jo3PDMLXAu41cuima3bIgBQADoRDC57yZyeeMNoo8sbcFpP1L+vCPeVN+gbY9rWObxW5tDnt4teSlSvRsKSistNFe2Repl0jA2HZe0Me1/6sFpr4zvkE3a9nbUZS/JzicWMOAz5q5ii9BokLE3wQqtxfqJ3ex5pJYZLJJFJKAeNWjXVrhoSKkc6092bWNlkbHwbmlxoCSCMgT8lM2juM2hrAHhuEk5itailFS2fY6Rjg5szQWkEcQ6jrU/GcJVDgq5QnG58jt6n9a/p+QSIvMfrXV1rn2BIs8uWWjwiitX1foYvuBRMWal2t2UXoYvhhQ6o9Do4Oq0t0uwYXUzAru05OxZsGpWwuOMPfSmQGfRoFbTrclndRLqx23hCThc0bsW/lpzKRMKhOsi9iVzFvPOYxG2gUOe0YjhboM3Hd2qwdksttheOHDCzfm+nJub8+xLkn4qx8cPKVDt47RsaxzYjicciR4rcqZV8b3Klu2/5IaAGrd7TSnVyKrldlRRyCvPnmk3ZvjhilRsbRtqKcSI1/eIoOoaqhtm0E8mshA5GcX3Z+1VRKRLLNN+xo4YR4Q46UrglIUilZWhUJELh0VWVxXr4NIX4cdWltK01INa0PIq1C6m07QrSapmvO3R8yPWf+qT9O3+Zb6w/hWQQqfNPsn8GPo1x26k8y3+s9y5dtxJ5pn9Tu5ZNCPmn2d+DH0aj9NZfNx9ru9IdtJvsR/+XeswhHzT7D4cfRpv00m+xH2O71ydsZ/sx9jvxLNoR80+w+GHRrXTmSj3Uq9rHGmlXMBNEJuz+Tj9HH8NqFw4VVvdlH6GL4YUEuUy8HeT9DF8MKEVxsdD9jFXDtWy2WNXP6AP99qx9hdQnop7QtdsxLR4ByqD8ytOmM+o4NYMgkZvSY10wDVbTCNO5F5tfNjcyVwcDqSDyipovTnMTbowdaKeTGpopiyODs8odZXU5RypOAcNQvT5rsidrG3s7lAtOzUTvFq3oNfes703RoWpXs88La16E2Y1updleR1ekU71Xy7LSA8XCevvSPTyKLUR7MqYDuzTZC0ktzStrWNx6BXdzKrnhz4woedTliaKRyJlchPmBcuhKlTKWhtIui1crh0EIQgAQlQgBEIQgAQhKEAaiz+Tj9HH8NqEWfycfo4/htQqESrvCI0iO4wxU6mAKCVrZbAZLHA5gq5sba0+yWDt0WdNkfXxHf0lPLG9gjNM5u8cb2noV4wltHDIg1B3ZK4uDZ9gja+QEl2dK0FN1eXJXcl3xEULG9QA9oWnHicVuZsmZNlIzaRtOMx1R9nCQe0iiiQbWODnY4+L+yGuFR0k6qwtWzEbiSxzm82RA+ftVY7Y99fKj+k96aTy+hY/F7Etu2T9I2BvO419gUNu2M+9sZ/ld+JW0eyEf7UjyeYNA9xRNsrA1pNZTTc2hPUMOaVxzPexlLDxREG2b98TT/MR/aU4zbXPOLsf3tCkSbIRbnvHThPyChS7HOrxZW0/eaR7iUNZ0CeB/jJ8O18Z1a4f0n5hSY9poDqXN6Wn3iqqY9kH75G9QKc/RdzRk8O5sx2Jk8vtCtYfTNFDbI3irXNPQQu5ImuFHAEc4B9686vKLC4trm0kZd/+9U1FecrNJHj+Y0XHqEtpI79Ne6ZvZbhgdmYwP4aj3KFaNloz4pc3sKoLLtTOCKlrv4m91FcWfbFuQkYRztzHYc/eurJikc+PLEjS7Hcknaz/ACoU2yMo0LD1n5ha6x33BJ4r215Dkewqdku/DjlwL8+SPJ5harinZrE7paMX3VXyQub4zS3pBHvXrxam5Y2uFHNDhyEAj2qb0ifDKLVv2jyJIvSLVsxZ3muDDyhpIB7NFmr+2ZMQL4yXMGoOrefnCzz084qzRDUQk6M6kSoUC4IQhBw1Fn8nH6OP4bUIs/iR+jj+41CoSO7Pfz4GRNwhzeCjOeRzjbvUyPbCP9pjx0YT8wqiS2WNrIhPHO5/Ax1McsbW0wClA5hPtTRt13eZtfr4vy1WOeUVSYjwxlu0bG7dooJcg/CeR9Gk9G4q4D15r4bdvmbX6+L8tdsvOwDxY7YOi0Rj3Rqi1X/YlLTdWek4lyCF5y+9LAfGjtp6bRGfexTLn2ksNmc50cFpJcKHFNGcga7mBMtVGxXpnRucKKLN/wDMOzf6eb1jPwo/5iWb/TzesZ+FU+ph2T+mydGjKCsFar/sT3ueY7aC41IbaWAdQwJo3xYfsW7/AOyz8CT6uPQ/0rPQXPAFTkOdVVs2is8YNZGuPIzjH2adax77xu8+NFbD02iM++Nc+G3b5m1+vi/LSy1fQ8dKvdlba7SXyPfpic51DuBJNE0XlW/ht2+Ztfr4vy0eG3b5m1+vi/LWN/ya1t6KfGuuEVt4bdvmbX6+L8tHht2+Ztfr4vy0f2dv9ioxKyu+/ZYvFcSPsuzHeE74bdvmbX6+L8tHht2+Ztfr4vy00ZOO6YrSezRprm2oZK4McCx503tJ5Ady0Oq86ZeF3AgiG11BqP18WRH/AG1oI9v7KBTwefrkj/CtePUqvuZkyad39iNDK4gEgVPJyqtntI4N7ZOKcDq1yqKHMV1UL/mDZf8ATzesZ+FMWrbiySNLXWeehFMpY/wpnqIdiLTz9oxTtVyrt1uu0/UWr18X5aTw27fM2v18X5awV+56F/sUqVXPht2+Ztfr4vy0ot13eZtfr4vy1yv3Dy/Ym2fycfo4/htQnCWkNMYIZhZgDiC4NwCgcQACacyE5MzF8+NH6CL7gVetFarjlmEb2BtOBiGZpowJj9F5+Rv9SRplFJGpdDFNBJHE8wSRWMGWzyxgxENDXGVr2mge4uacRz4yg2rZexwzsgmtD8fCsjeG5VbJGCJRVlGgOIFCTUGtdyrprptrm4HSucygGF0ri2jdBhOWSSe5ra9rWvkLmtphDpXENpkKA6UqU7dvgRKvZO/RKMSSROc5j4IZJpml7Tk19I2NIZxatwvLqHJwyXEmz1k4OSSOaSRonZBG4BrQTJFiBfiFaNdkaDOmWqiNue2iQyiQiQ6vErsZypm/XRdSXVbnNLHSuLXGrmmZxa4igqQTQnIdi5/R3+zjaq44LLVjJi6ZkuB7CDmzACJRxQG51GGrsiDVX9mjims/BRyGCWOwl0kMkQMUg4MSGfG05PcHNIccxl0KhtVzW2QASSF4FKB8rnAUFBQHTJLJdFtczg3SOLKAYDK4toMwMOlAjvYOtydadmLKGPpJMHtscdsBdgwEPIHBcuI4gBzqZfNxwvmtckz5DwDbL5JsTMQmDGaAUBFUxtFZp5+BEeJjYYo4w10tRiiFBIAAAHHNQZLBeDsWKeQ4gA6s7ziA0Ds8wOdM6vj83FV1z+bFjFsKzwmWJz38G2V0Ub+LUubBw1C0A4qClfFHIa5Kr2leTYruJNTwc2vIJqD2ADqTosl41J8IkqTUnwiSpIFASa5mmSj2m5rZI1rZJC9rfFD5XODa/ZB0Svikjq5tsvbfbJhNdjYyXGWzQY2HjNlLnuDi9hycSNSc8uZNXjsrA+S1SRksjHhL4MJGEizhpcA2h4mIubWo3Uqqw3feBGEzvwhuGnDvph0w0rpzLmzXZbo24I5nsbnxWTOa3PI5A0zQ9/QLb2WDtlbKIi8vnqLJFbD5Oha9+ExjLXn96di2FjNqkiL3iPhBFG+ra4zZ+HoWhpxEDXxRTfXJVrrDeBBBnkILcBBnfQs+yRXxeZdCyXjUnwiWpoSfCJKkgUFTXcF3boN+wh2ds4srZ5JXcaF0oLSzDwgkDBZ8JFS8gk1ruOVBVNbT7PQWVrmcMXTsMfFINJGPjDi9vF4tCaeMajk0Wgs9qtDY2NwVwROjLHSMdE9z8VZXYml1avLsNdQs3Nc1se0MfIXMbQNa6Vxa0DQBpyFKlckl6QRbvdkqy7LM8G4aQuDw2CXDUEOinmMYyA4tQCQcVcjUBTfoyD6bEDYwIxIRgIGHE2MlrQN4JDddc1WfRlvwcHwz+Dw4cHDPw4fs4a0pzJue5bY94ke8veKUc6VxcMOlHHMUR1SDu2dbRyYrNYZT5ZzZsbtHODJy2NxpvFCK/u8y0u01khmDbUQ0eCHg7QzThaND4OnE44Cec8iy89xWt7sb343ilHOkJcKZjM5ruS6La4lzpHFxLSSZXEksrhJJ3ippyVQm+gaXZsLxlItd6DEWtZZo3NwjyZwxnExtQAeM45EalVgvdlos94vAdEwR2VtWtaXk8JgfIWgtAc8ZGh05aKodY7xJcTaJCXCjjw7+MOQ55hMQXNbGMcxkhax/jNbK4Ndu4zRketdbfX5v/s4orvr/AB/ol7bP/wDjWCji4GBzquFC4h5Ac4AnOmWpWQWktNzW2RrWySF7W+KHyucG/wAIOijfovPyN/qSSTbseLSVFxZ/Jx+jj+G1C7ERYGtOrWMaekMAKE4h/9k="/>
          <p:cNvSpPr>
            <a:spLocks noChangeAspect="1" noChangeArrowheads="1"/>
          </p:cNvSpPr>
          <p:nvPr/>
        </p:nvSpPr>
        <p:spPr bwMode="auto">
          <a:xfrm>
            <a:off x="155575" y="-1919288"/>
            <a:ext cx="35433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18" name="AutoShape 10" descr="data:image/jpeg;base64,/9j/4AAQSkZJRgABAQAAAQABAAD/2wCEAAkGBxQQEhUUDxQVFBUUFxYXFBQWFRQVFRQVFBUWFhYWFBQYHCggGBolHBUUITEhJSkrLi4uFx8zODMsNygtLisBCgoKDg0OGxAQGjAkHyQ3LCwsLCwvLCwsLCwsLCwsLCwsLCwsLCwsLCwsLCwsLCwsLCwsLCwsLCwsLCwsLCwsLP/AABEIALwBDAMBEQACEQEDEQH/xAAcAAABBAMBAAAAAAAAAAAAAAAAAwQFBwECBgj/xABKEAABAgIDCwcJBgQGAwEAAAABAAIDEQQhUQUGEhMUMUFScZGSMjNhgaGx0QcWIjRTsrPB4TVCcnN0giNiw/AIJFSTwtIVY+Il/8QAGwEAAQUBAQAAAAAAAAAAAAAAAAECAwQFBgf/xAA3EQACAQIDBgUEAgEDBAMAAAAAAQIDEQQSUQUTFCExMgYVQVJhIjNxkTSBsSNToSRCwfAWYvH/2gAMAwEAAhEDEQA/ALTixA0FzjIAEk2AVlJGLbshs5qEXJnEXQv0iFxxDWtYMxcJud055DYtOlgYW+o5uvtio3amkkNPPCk2s4PqpeCpaEHm2I1DzwpNrOD6peCpaB5tidQ88KTazg+qOCpaB5tidQ88KTazg+qTgqWgebYnUPPCk2s4PqjgqWgebYnUPPCk2s4PqjgqWgebYnUPPCk2s4PqjgqWgebYnUPPCk2s4PqjgqWgebYnUPPCk2s4PqjgqWgebYnUPPCk2s4PqjgqWgebYnUPPCk2s4PqjgqWgebYnUPO+k2s4PqjgqWgebYjU0i37Uhucs4PqkeEpL0Hx2lipdGJefke1nB9U3hqOg7j8X8GfPyPrM/2/qjhqOgeYYv4FxfjSbWcH1T+CpaET2rielw88KTazg+qOCpaB5tidQ88KTazg+qOCpaB5tidQ88KTazg+qOCpaB5tidQ88KTazg+qOCpaB5tidQ88KTazg+qOCpaB5tidQ88KTazg+qOCpaB5tidQ88KTazg+qOCpaB5tidQ88KTazg+qOCpaB5tidQ88KTazg+qOCpaB5tidQ88KTazg+qOCpaB5tidQ88KTazg+qOCpaB5tidQ88KTazg+qOCpaB5tidRejX6Rgf4gY4dAII6ajWmTwMGvp6k1Ha9ZP6+aJ+5N8jYtTwGmciQZgHOJ9BmCD0hZdSDhKzOhoV41oZok8mExQXl8+0YX6aH8WMnIC576nyosWWlst5E1NhfuxKW0X/00islu3OMCKQ2WG5rZiYBc0GVuDOcupRyrQTLEcNVkr2NMezXZxBN38B3CVdDGPZrs4gjfwDg6uhs2K05ntPWjfwDhKpgxmDO9o60u+gHCVWGPZrs4gk38A4OroGPZrs4gjfwDg6ugY9muziCN/AODq6GzYjTmc07Cl30BHhKiM4TdZu9G+iHC1Pj9hhN1m70b6IcJU+P2YwhrDejfRDhanx+xONCa+U3DemucGPjRqx0/YiaLD1xvTXKHySbut8fs1ECFrt4gkz0/kXdVtEORGYPvs4gpN9BIheEqtmcezXZxBG/gHB1fgMezXZxBG/gJwdX4DHs12cQRv4BwdX4DHM12cQRv4BwdX4N5jWG9LvoicLU+DBe3WbvRvoBwlT4/Zrjma7OIJN/AXg6vwGOZrs4gjfwDg6oY5muziCN/AODqhjma7OII38A4OqGOZrs4gjfwDg6pvCcHTDHNcQJyDmkyGc4M5pVWgxssLVSu1yBSlcf3HecaRbDaesPcB2VdQWVj16nR7Hk+aLHuNFLoLCc9Y3EgdgCzzdKP8vn2jC/TQ/ixk5AXLfb6rE2DvU2F+7Eo7S/jSK2hisbR3rbb+lnHwV5IhYzpucTnLiTvVSC+lGnVf1tGqeRggBeh8rqTo9SOr2hTeWf70In1Ck/pEE2xICLACLAPbnfe6lJTIK3oKtJ9GvusknDHbmYJMnVoDldG8zPPo6EgnKxq0mQr09CUVpXDSZoD0GEdsiomrFiDujRJYdczJIFwkgLhJLYLmW5whCPoSUzPPo6NqmKvKwlE5s7T7xSPtHrvGChLAtRoWETMyqToxuxlSeVDjIhadyk3aIt9LQMibadyN2g38tAyJtp3I3aDfy0NYlGDBhtJwmek0yzFtYTJ0la5LQryzpaknSWgPcBmDnAbASFNDoipU72dF5PaHDj0mK2K3CDYDHCtwrMaINB6FmY13djo9jw/03M7b/yFEgRRRgQHSng4RkJ15yZz0ysWbvIZ8l+Z0XDVd1vsv06lH/4iIYbdKEG/6WH8aOpEVy3r7fVYmwd6mwv3YlHaX8aRW0LlDaO9bcu1nIU+5EI/Odp71Vh2o0avezCcMBADqgMrn1J8EQ1XysJUl03FNl1HwVooSSDwQAIAfXN+91KWmV6/oK4s1Zqk6z9BmZcwwHV5q+lGVhmiZwT0WZ0jTEurGBDPRvS2fqLmibmjvlh1SLsHPpAnm602/Ow6yyZvQaxqOSa5DrTZRY+E0lyNI9JEEAOAJlmB7UydRU+TLmE2fUxbbjyWpoy6rTnaBt+iSOJi2Wa2wq8FeLzfgeQ3YQm3BI6Cpk1LoZFSlKk7TTRvgmxqdZ6Ed46mroZIzDehxegqkl6mcA2DeksxM0TSO2UMzt7yiStEdFpzI5QlodUDOdifT6sirdEFKikOMif7CSTswpxTinYRx7tY70l2PyR0DHu1jvRdhkjoJx4zsE1nNamzk8rJKUI51yOgpnOP/G73irMOiKFTvf8AZ0/kvMqXGn/pofx4yy8b3HS7Gf8Ao2+TpKXedCiUvKHPrmCRPPIYO+VXyWY6EN5vPU6VbRrLDcMu0p3/ABFn/wDShS/0sP40dTIoluX2+qxNg71NhfuxKO0v40itoWcbR3rbl2s5Cn3ohX5ztPeqsO1GlU72apxGbMYXGQQlcRtIfGUNvTo8VL0RXV5yI9RFkEBYEACAHtzszv7tUtPoV6/oAGat1fSUWFutAlnrdvKLB/Qo+jkBrpnBdOsHMRnBsOlMTTdh7hJQz25DOI8gmRO9I3z5Cximug9hh7oAAmTjSQBOZ9FrVUlUtXs36GtDC5sA5pf9y/wRFMimqs1G3MpardiTZFKLqSTXJoaOcTnrVVyb6nS06cYK0VYwkJLmzXFtbSR0hKpOL5EVWjTqq1SKZKUN7nconNar8LvqcPjIU4VJKC5DjB6XbypLFW4YNec7ylsJfl0NonNnb80PtBfcGCiLA6oOc7E+n1Ia3RGlM5Z/vQmz7h1LsQgkJAQBpG5J2Jk+1klLvR0dM5x/43e8Vbj0RnVO9jm4riIpkSP4QzfmOWZjze2Mdtc25giww5z3gmeY1VEhZxv3KY8t9FEKnw2gk/5dhmazzsbwT10ELtvt9VibB3qbC/diUdpfxpFbQs42jvW3LtZyEO5f0NMBr7Ce1R00nFFmvKUasjGRD+z9E7doj3zMue2GPkPmjkhEpT6jGNFLjMqJu7LEY5eSNE3mOJ25N68akND5tYx1YJMyRaGj5yXP4/xHhsJN00nKSNfCbHrYiKn0RMw7xW/ejOOxgA7SViT8Yzb5Ulb8mpHw5C3Of/BB3dvdiUX0ph8OcsMVSswhoW9srbtLG/Q1llpqZWP2VUwv1XvEZXOzO6l0UOjMKt1Qo3M1OsM9WY1v70IF0HVFjSOCa2uFYObCGYmwdPXoVfERlZSh1XP8mhs6tTU3SrdkuT+NGvwM6ZAbXgElzQS4aQJkZtBEgDtnmVKhj41qjh0ehtbQ8PVsHh1Xvmje1/j0Ytc8zDGNfIkmbQDNwDg4zOgSHyVfG4erKqqkeit/kv7B2lhaOGlh6ivKV7fHJkFS2EuqBOwEq7VVkijsecVmi+orcahmPGYxsN0SbhhNZUcGfpGeZtWk1KC5uSaSO7d5LRh1Uk4FmLGHKyeFKfUo94QcQyJvuvdyZsIgYMMOc1jCZxHGQLosU5g4yADRmDR0hT4dKcuZnbQxc6dNKPqQ9CFZWhTOVqvkLsNR2/Mp5E+qNtPUlE9DSLzZ2n3kj7RY/cQwUJZHVBznYpIdSKt0RpTOWf70Js+4Wl2IQSEgIA0jck7EyfaySl3o6Omc4/8AG73irceiM6p3scXG50/lD4jlmY83tjFjXC5lv7veKzkb5SPl8+0YX6aH8WMnoQuW+31WJsHepsL92JR2l/GkVtC5Q2jvW3LtZyFPvRCvznae9VY9qNKr3sxM2pxHZaGEACABAFj3kxsKitGo5ze3C/5Ly/xNR3eOb15ncbEqZ8KvjkTy542ROPBD2lrhMOBBFs1LSqypzU4uzRHOCnFxfqVq+iYmLEZYatmhexbJxnFYZVX1fU832thuHrumugnCaTgBoJJIAArJJ0BaHRcyjZuTsbRIDm4WExw2tIlvTFOL6MkdGpFJuL/Rl0Bwc2oGqcgWuqIBnIFRcVScsubmi1LZmLVLebtuL9Vz/wACsKlyztBIPpTHKkMETskJiYzqNYKjmc7c36ll7axkacaLl9MVaz9VoxG49yYtKpAh0YYLp4WFMgQmz5RdnEt5TqklBcyvh4Sqy+j/APC4rgXqQaHDLYYwohHpRTynEWaregLOqVJTOgoYaFFcuuprSaRCgc65kOesWtnvzqNJvoTSqKPcxSBHbEGFDc1wtaQRvCRprqLGUZdGV35QL4GRXGjMYHYtwJiTMw8Zw0aRIkGfyV3DU2vqMfaGIjP6F6HK0LMVoQMSr1RvBPodfzKVdBJr6hTT1JxH6GkbmztPvIfaPj9xDBQFgdUDOdikh1Iq3RGlM5Z/vQmz7haXYhBISAgDSNyTsTJ9rJKXejo6Zzj/AMbveKtx6IzqvexxcbnT+UPiOWZjze2N1LFuDzLf3e8Vno32Ul5fPtGF+mh/FjJyELlvt9VibB3qbC/diUdpfxpFbwuUNo71ty7WchT70RRorjOrSdItVeEHlRerVY7x3MZI+ztCfkkR72Oph1GcNCTIxVVi/URITR4IA7fyeRvQissc13EJf8VwPjCjarTqao6zw7U+icP7OuXGHSggDgL6XCHSXE/eAPf4heneE6y4Nxfozh/EtBvERkvVERlLLOxdO5x0Oe3c/Ri7LrSEpuI6fkZzHUVBUpUZ9Y/ou4fG4uh2T/p8zDboQ8LCIcSGlomQ8WgjDmQQem1Uo7Npqoppt/k3peJsTPCSw+VRv0ceXM0dSxEdWHOc6QGknQAOwLTUoR6I5iUatSV27tlxXvXGbQKOGtAxr5GI6qeFLNsGZZFernkzp8FhtzTs+vqStDpBJk4znmUJcKiv6pTstiikNm5pAZJtWLzsl1HetfDuChyRyuPjXdZ3ZFUG7JgEmA5zJ1HB07R81LLdy6orQdeHbIamksJmQSTnMqyelOUoLlYY4VH1YZTD1exCnFCbueoZSzV7EueIbuepnKmWHcjPEN3PU0jUlpaQ0FJKSashY05KV2NFGTjmg5zsT4dSKr0QrHo2E4kEJ0qd2MhUUY2E8iOsE3dyHb5BkR1gjdyDfITpFDIa4zGZNnTeVklGsnUivkmqZzj/AMbveKnh2oqVO9i9x+dP5Q+I5ZmPN7Y3Usa4J/gt/d7xWejfKS8vn2jC/TQ/ixk5CFy32+qxNg71NhfuxKO0v40itoWcbR3rcl0OQh3Iiv8AyLZkEvEiR90jOqUMRGyTN+rsatL64pO/McworX8iJXZV3EKwpRl0ZmVsLWo/cpikGIZlrs47QnxfoyrOKtdG0aCHCvellFMbCbiRb2FpkVXfIuxdzpbwY+DHe3Xh9rSD8yuT8W0s2GjLRm/4fqZa7jqjvl50dmCAOEv+h/xGG0Ed3gu88I1PpnA5bxFHsl/Ryq7U5cEgAlA6/wAmNyMopge4ehAGGel5qYN8z+1V8RO0bIv7Po56mZ9EWpdGL/FDbGYXE6X/ABWcdAawDJzdo7akAcX5X7lVQqS0Zv4T9hm5h7HDrCuYWfoZG06XSp+ysldMcEACABAAgAQBKU25GLo0KMXVxCRgmystI6gsbC7V3+MqYdLlH1NLEYDc4eFZvnL0I6FELTUtlNoy5RUlzFcsd0bk7Oxm6gGWO6NyM7DdQDLHdG5GdhuYCceluLXCrNYmzm8rJaNKKnEnKZzj/wAbveKsQ7UUqnexe43On8ofEcszHm9sbqWNcLmW/u94rPRvlJeXz7RhfpofxYychC5b7fVYmwd6mwv3YlHaX8aRW0PlDaO9bku05Cn3I5WNynbT3lYqPS6XYvwjROTsPaTVmOIFOewznOqVdaljXlEy8RsjD1vS34JygxzEYHGomebNUZLQpTcops47H4dYevKnF3sIXQbWCm1FZjaD5WHV6kbApcLpJbxAjvksHb9LeYGfxzNnZVTJio/os9eUnfAkFOR8oEL0GOsI+Y+YXXeEqtq8o6owPEEL4dS0ZxC9DONBAAgC4vJNQcXQzE0xnuPUw4AGyonrWdiJXmb+zoWpZtSWpr/824f+pvY4+KrM0BRzpFp/mZ7wQBpf1Da6gUjGSkGEgnWBBb1zkpqTedWK2MSdKVyhlqHMggAQAIAEAK0SjmK9jBne4N3mSrYysqNCVR+ibJ8NSdWrGC9WdBfvHGMhwW8mEwb3fQDeuf8AC9BulLET6zf/AAa23aq3kaUekURcZjGCsTXXNRSOYi5zdkxOC9jjLBkki4v0HzU0r3EqbDDXVJJqzH0pZlzNBR3WFNysdnjqaR4DsE+icybOLyklKcc8eZPUznH/AI3e8VZh0RQqd7F7j86fyh8RyzMeb2xupY1weZb+73is9G+Ul5fPtGF+mh/FjJyELlvt9VibB3qbC/diUdpfxpFbQuUNo71uS7TkKfcjlI3KdtPeVio9Ko/bj+EapSUChCHT0ZsmNA0Ady14K0Ueb4ubnXk/kZ06LMyGhR1JXY+lGyEqJFwIjHarmu3OBVPGU95QnDVNf8FvDzyVYy0aLgC8akrNo9JTurgmDjnL+Ic4GyvcWldD4bm4Y2PzyMva8M+En8cyvV6haxwQIAEAX9ebBwKDRh/6mHrcMI9pWXV72dPhFajEa3abgUuE7Q9hZ1gnxChZYForJiq1p3OB+SAK78okamRIr8YH5MHThhsiyQEg5+Dpzn0s01oYfd2+TDx2+crPtOJVm+hmAlAEACABAHRXkUUOjOiO5MJpM+k1d01y/ifENUI0I9Zs3dhUU6rqy6RRDU+kmLFfEP33E9Wjskt3A0NxQhTXojJxVV1akp6jmmQi4CWjQtGaukZ1KSTdxGFCc5wLhKXVmTIptkkpRjGyZi6PKGz5oqdQodo7BFVY0aVKiBpt9BGlu9B1eg9yZUf0smw8f9SP5JCmc4/8bveKfDtRBU72L3G54/lD4jlmY839jdSx7hcy393vFZ6N8pHy+faML9ND+LGTkIXLfb6rE2DvU2F+7Eo7S/jSK2hcobR3rcl2nIQ7kcrG5Ttp7ysY9Ko/bj+EaIJTaGwuIArJToJtrkQYirGnTlOTtyOhpIdKTBVbUtSV+SR53GUXJykRzmkZ6lC1ZllNPoakIYqLcuXHxkGG/WY09gXjWPpbrETh8s9Iwk89GMvgdKmWRvSqGyKCIjQ4ESIM8yno4ipRkpQdmiOpTjUi4S6Mj/Nii+xHE/8A7LT/APkGO/3Ch5RhPYHmxRfYjif/ANkv/wAgx3+4HlGE9gG9ii+xHE/xSef4/wD3A8ownsJ+j0x8NrWMdJrQGtFVQaJAblE9tYx885ZjhKMVZITpcZ0WWMM8EzGiRtEknnGM94vC09DOUvtR5xi/eLw1PQ0jXwQIJDKREDHOBIm10iJy5QEt66/YmJqYrDty5yXUx8dKlQqKMuVyNplybnUsza6EHn70KI1jp9LRUesLcjOrDnbkZs6WFq9Gc228cxI0VkGMMCEWguc0zLnND5DBqqBbvSwx15OLXQStsXJThNS7r/roNbvXmRaLDxgcIrRy8FpBaNaRzhT08SpOxQr4CdNXXM5lWigCOoHVQP8ALXNc7M6kGQtwTV7odvXGVP8ArdspdY0//f8AJ0kf+l2a36z/APf8HLNXZrqc2PKbGM8EKSo/REFKCtmYjhOhmvvmm3cWSWjNG9PMyNiWpzYyirJjkM6BuCerELlzE6UPQdUMx0BJO2Vk1BveR/JI0znH/jd7xT4dqIKnexe43On8ofEcszHm9sbqWPcLmW/u94rPRvlI+Xz7RhfpofxYychC5b7fVYmwd6mwv3YlHaX8aRW0LlDaO9bku05CHcjlIvKdtPeVjHpVH7cfwjVBI2lzZ0Nz6IIbf5jnPyC1KNPKrnBbTx0sRVfP6V0Hc1MZYlHhBwluTZRuPhNxZFOEiq7LyLKvOjYdEh/y4TdzjLskvLPEdLJj5/PM7vY1TPhI/HImlgmsCABAgIAEACABAAgDkr/aOHCEdIwx1HBPyXa+EKjzVI+lk/7MzaGAp4mzl6ENcWkwYLXNjwWxcIghxDSQJSlWOtdDtHC4utOM8PVy/BWw2y6FOLUlmuTlCuzRWAthiNADqzgOfKcpTkHGwaFkvC7YpdJRl+i1PCUZRUbtW5Ln0JK492qPBaWtjue1zsIiKXEiecBzmzkZJJ4nakHedFP8EMcBTpxf1O3yc7FvZgxXOdApcMzJOD6JlMzlU6fYrEfEFaHKrQkjGnsinOTcKqEI15sVomIkMtAmTNwk0ZzybJ6VPHxJh5XioyUui5epE9i1Y/VmVvXmI30XTZFxUOAZw4Tc8iJkgCoGwDtKNhbOq4feVa/KUn0+Bu1cZTq5adLpEggujRjvoPqZRyThN61JUjyuQUZc8oo24dKeQXUekStxEU1dHoqvvoN2bLzwlaK5QfMUplxqSSJUakmqXq8b/olqYiml1EoYGu+Ti1dkjdK9yLRzIse9oaHGIxkfAGeYc4tEiJdyKOJhPryFxWza9F8ua/Bz9Liei4YJ0ic3KWo+T/sr0Y/XG7Jimc4/8bveKmh2op1O9i9x+dP5Q+I5ZmPN7Y3Usa4XMt/d7xWejfKS8vn2jC/TQ/ixk5CFy32+qxNg71NhfuxKO0v40itoXKG0d63JdpyEO5HKReU7ae8rGR6VRf0R/CMNzjalj3IK/KnL8M6qa2U+R5nLqwSiAEgERGPpHaqz5s0I9DtrwKSMVEaSPReDWZVOb/8AJXnvi2i+IhNeqOw8O1L0pR0Z1OObrDeFyWSWh0QY5usN4RkloIGObrDeEZJaAGObrDeEmSWgoY5usN4RkloAY5usN4S5JaCBjm6w3hGSWgoY5usN4RkloIcfflTGvexrHBwaCSQQRNxFVX4e1d54WwkqVOc5q1yCrI55dZ1I7AlEsYki4CFJh6R1pY2fJmBtjCLJvorp1EBEIEgSAc4BMtyHRpt3cV+kc7vJpWvyNQpBhIZE20qVQRW38kO6BClEh+k6p7LNYdCbWVqcvwS4Od8RDl6ovChUDFuiuw3uxjsKTjMNqlJo0BYSjY7ac8ySta3IeEJwww4TFaQQ890pnoOrOY1VeC3Lf6f9HG3XE2t6/wDkfUznH/jd7xUsO1Fap3sXuNzp/KHxHLMx5vbG6lj3C5lv7veKz0bxSPl8+0YX6aH8WMnIC5b7fVYmwd6mwv3YlHaX8aRWsPONo71uS6HIU+5EFSaBIk4bayTKudZzLN3H0pnXQ22ofQ4vlyEodBeRhCRANdaVUH1HT2zRnFxd02StGpEhJ1Vh6FdjLU5SpTvzQ7BFqkuiCzG1JpQAk2s9yjlMmp0r82R6iLRN3qzMRzWic2zq/lP/ANLl/E8FuYT0Z0Xh2parKOqOpyV+qdy4nPHU6+4ZK/UO5GeOoXDJX6h3Izx1C5jJX6h3Izx1C5nJX6h3Izx1C4ZK/UO5GeOoXDJX6h3Izx1C5g0V+odyWNSOZcxJOyucEY56F6vSiskfwcXLbddSasuonHpxaMwKJ/T0LuA2jWxE7OKsJC6h1RvKh3jNnMSMJ+EAbQpU7imXiYknIir01UpuD9RhJSnCVIOEnF+gIGDptLeahLcnqTIXSh1Y6oEaJjYcxVjGTq/nCZWct27k+DhT38LP1R6CWMmdcZSgYKQDzfSaY7BcKpVha+d7v+jlNzHiL/P/AJJqmc4/8TveKtQ7UZtTvf5HFxudP5Q+I5ZmPN/Y3Usu4FGcYLapZ89WclZ6N+xRnl+ErpQwc4o0MH/cjH5hOQhct9vqsTYO9TYX7sSjtL+NIraHnG0d63JdrOQp9yEWwmnOBuCjppOCJsRKSqSs/URhEfxJZvoiLXMSX/bc2EAOa2dgrSqN0NdRxkxHIDrJu7JN+tBCkwsAynOpNkrEkJZlcSTR5NXnxsClw/5sJu9p8AsLxJS3mAk9GmauxqmTFx+Sy15Yd2YQKZSACABAAgASiAnQ7kNn2sptxrO0r2mjypo80nzmxhHfhFV6krs67Z2G3NFX6s1AmmpX5FyrUjTi5yJWgHBGCf76FZULIzcHtWNWq4S5aEhR4Dojg2G0uccwAmUkpJK7NiTS6m18FwotEwDFA/iAmQM8Etzgm2sZk6lUU+hyG1aaVbOvUiSpG7K5lpXOlgXCYJOm6cp6NI2Li5+I8RCbSiuR1kdgUKkFeT5jkXNbUQ5wIIINVRBBBzdCbLxPiZKzihafhyhCSkpO6OhF8FJ9qdyqeeVtEafARt1YecNJ9odyPO62iDgY6sw679JIljSOkCsbEq25Wv0QjwEdWcfTrgsbDe4OfMNcdGgTsVyj4gr1JqDirMoT2JSjed3fqZpnOP8Axu94rvKfamcFVVpv8kxeTAD6X6WZsHCl0iI6Xes/HdDoNhq8i2aNyQqBvT7jzt/iKbK6cPposMn/AHYw+QQNLdvt9VibB3qXC/diUdpfxpFbQs42jvW5LtZyEO5DSI15EhIDtUEFJwVizVcFVk3qEGCWNdPSD3KRRaRFKalJWFYHJbsCdHoRz7mKJwwjrocrqUFTqXKPaNkwlHVzI2LjQ3ar2nqmJqltGlvcLOPwyxg55K8ZfJba8cas7HpCYJBQQAIAEACABAGHmQJsBUtFXqR/JHVdoNlKRoshLSV7G5ZYpHEbNwjq1s8uiGoE8yhSuzpqlSNOLkx5Ag4O1W6cFHqcnjsdLES/+vohZSFBNp3LN8ndPgvhFjWtZGZy7Yg0Pma5WjRuWdiISi7+h0eFxrrLLN80Pb/bm4+iOIE3QiIjdgqcOEncEzDyyzsNx1LPSeq5lSrTZzpLXFL4ri3GOEmzzk6R0rmPEFGlRpRlGCvc6HYs6tWo4yk7JDy6kN0Js8Y4znpI+areHqdKvOopxXJL/JNt6VWgoOMnzZB5ZE9o/id4rp+Cw/sX6MDjK/vf7DLIntH8TvFHA4f2L9C8ZX97/YZZE9o/id4o4HD+xfoOMr+9/sTpFLiFpBe/NX6Rr7U2WCw6V1BXH08XWcknNk7TOcf+N3vFakO1GNU72Tt4XrTvyP6pWdjuiOh2F3FmUWkACTuoqgdDODbujz5/iGiYV0oZH+lh/FjIImrFv32+qxNg71LhfuxKG0v40itoWcbR3rcl2s5CHcjRuZNpdiH4j7svyYiZjsKdLoRx6o1gcluwIj0FqdzFE4YMKcwl1QJqVep1LdFpRG+KdqncUwlzLUDCdqncU2cbxaYqmk73LcokTDhsdrNad4BXjOKp7uvOGja/5PSsPUz0oy1SYsqxMCBQQAIAEACAEKc/BhRDYxx3NKsYVXrQXyiOqs0GikWguI0kr1pXkzKSp4alfpFD6DRi3QZ7CrcKWVHLY7HvES6/T6IVxTrDuKk5mfdDiDQ8IZ68+aQEs855+pVq1WpCSShdGng8Jh69KcpVlGS6J+orQokaiRWRGAhzTMGRwXDSJ6QQpGlUjaxUTlh6ly46FSm0mC145MRtYsnU5p6RWFmyThLmdHTnGtTzLoynLtXMdR48SFI+i70Ta01tO4halN5o3Oarw3c3Fjq9phER0wR6PzC53xP9mP5Nrw81vpfgfXwCbB1qp4V+5V/C/wAljxM/opfl/wCDmsU7VO4rsOZy+ZamMU7VO4osLmWoYt1h3FFgzLU0jwzgmo5rCmzXJj6TWdHQ0znH/id7xVqHajPq98vyT14XrTvyP6pWbjuiOh2F1f4LBVA6f1KB8vv2jC/TQ/ixkpXq9xcl9vqsTYO9S4X7sTN2l/GkVtC5Q2jvW5LtZyFPuRDuiumaznPeqkG8qNCrGOdmDFdad6ddjMsRwymSAEs3SpFUsRSo3d7m2Xfy9qXeDdx8jekRsIzzKOUrksIZVYTwkg+yDCQFkWXerS2vosKbhMNLSJiYwSRm6gvKtvYeVPG1Hbk3y/yd7siqp4WCv0JV9IaM7mja4BZEKNSfbFs0JVIQ7nY1ypmuzib4p/DVva/0N39P3IMqZrs4m+KOFre1/oN/T9yM5SzXbxN8UnD1faw39P3IMpZrt4m+KOHq+1hvqfuRlsdpzOadhCbKlOPVWFjUjLoyPvjpDW0WOcITxT5ViZOCRUrmzaUp4mHL1Qs2kinmmRmF6inlZm1aUasHCXqS1zowc186zKsGeYGZkR0yTqtWblDIzGpbNo0YVXX5pK6tqhWhx5Ta41HonWajsqOcaE/EQnKzhK1uvyUtmYihTcoVoXzck9HqN4rS0kHQSNysRldJmZUhkk46GuEbTvThvod/5NLpyZFhRHNDWkPaXOAlhTDhXoqB61QxcedzZ2VNu8RzfXfLc8Ah7WUqIBIBkjLodFGYbJ7FDF1F0ZrPBwqu8o/2cVexScZSIrpBoLZhjZ4LRhCoTM1j+IZN0Y3fqX8FhaVF/QknYkL5IkmN6Se5ReFnarU/C/yZfiSN6dN/LOcwiuyOVsgwkBZBhICyNI7vROxNn0ZJSX1o6Kmc4/8AG73irUO1GdV75E9eF6078j+qVm47ojothdX+CwVQOnZQPl9+0YX6ZnxYyUrVe4uS+31WJsHepcL92Jm7S/jSK2hcobR3rbl2s5CHcv6IR+c7T3qrDtRpVe9mE4jBAAgAQAIAEASNw6S2HEJeZAtInKdcxL5rD27hKmIoRVNXaZs7GxdPD1m6jsmhS79KZFLMAzkDOo6ZKLYODq4eM97G1+hLtvF0sRKLpO9upE4IXQWMG4SRYLhJFkFwkiwXJG4dJbCiEvMgWkTl0gjMsfbeFqYigo01d3NbZGJhQr5puysL3w0uHFwMA4WDhTqtwZZ9ip7CwFbD599G1y3tnHU62R0Zc0QbqO09C6B04soUtq4in63/ACDIRa1zQeVKuwAz7wNyj3CvcueduUWpwvcUAVhGHOV5NpG73lxmTM27BJKI227s1QIJUiFhDpGZRVI5kX9n4vh6mZ9GIsox01KKNHVmpiNspO1Jf2ydvciMhPdhENGDnJzmYWRt7C1atGMacb8xmysclWlOvK10Ob4aUyIGYDg6RM5GcqlW8O4WtRqTdSLV16ku3cVRrQgqck+foQi6o5oEACANI3JOxMn2skpd6/J0dM5x/wCN3vFW4dDOq98ievC9ad+R/VKzsd0R0Wwur/BYKzzpmUD5fftGF+mZ8WMlK9XuLkvt9VibB3qXC/diZu0v40itmGRG1bj5xZx8XaSZC0tuLe5r6jMyn95pPouFoIkVSjK3I1qkG3mXR8xLGttG8J+ZEWR6Gca20bwjMtQyS0DGttG8IzLUMktAxrbRvCMy1DJLQMa20bwjMtQyS0DGttG8IzLUMktAxo1hvCMy1DJLQMaNYbwjMtQyS0DGttG8IzLUMktAxrbRvCMy1DJLQMa20bwjMtQyS0DGttG8IzLUMktAxrdYbwjMtQyS0DGttG8JM0RcstAxrbRvCXMtRMktAxrbRvCMy1Fyy0MY1to3hGZaiZZaBjW2jeEZlqGSWhnGttG8IzLUMktAxrbRvCTMtQyS0DGttG8JcyDJLQMa3WG8IzLUMktAxrdYbwjMtQyS0DGttG8IzLUMktDGNbaN4RmWoZJaBjW2jeEZlqGSWhvBh40hjKy4yqrkNLjYAK5pk5JqxLSpyzXtyRPR34TnEfecTvJKuR5JGVUacm0T94XrTvyP6pWbjjo9hdz/AAWEqB0zKB8vv2jC/TM+LGSler3Fy31tnRogGcylvmpMM7VUZ+0IuWHkkVmt6xxgo2M4CQcQLJmW5MdOL9CSNapHkpMzlL9Y70m6h7R3EVfcwyh+sd6XdQ9qE4ir7mGUP1jvRuoe1BxFX3MMofrHejdQ9qDiKvuYZQ/WO9G6h7UHEVfcwyh+sd6N1D2oOIq+5hlD9Y70bqHtQcRV9zDKH6x3o3UPag4ir7mGUP1jvRuoe1BxFX3MMofrHejdQ9qDiKvuYZQ/WO9G6h7UHEVfcwyh+sd6N1D2oOIq+5hlD9Y70bqHtQcRV9zDKH6x3o3UPag4ir7mGUv1jvRuoe1BxFX3MMpfrHejdQ9qDiKvuYZS/WO9G6h7UHEVfcwyh+sd6N1D2oOIq+5hlD9Y70bqHtQcRV9zDKH6x3o3UPag4ir7mGUP1jvRuoe1BxFX3MMofrHejdQ9qDiKvuYZQ/WO9G6h7UHEVfcwyl+sd6N1D2oOIq+5hlDtY70m6hog4ir7n+wyh+sd6N3DRBxFX3Mw6O4iRcZWTMtyVU4rohJVpyVnJ/sTTyM6S8If5t/8sAA7S/CluKy8czpthJqT/BYKoHSlA+X37RhfpmfFjJSvV7i7LvQsKC7okTsnWm81zRG0mrMrql0F7TNrMMdDg09YIrPSNy0aWNVrM5zE7KlmvAbZPE9jE42KbjYalbyurozOTxPYxONiONhqHldb2sxk8T2L+JngjjYah5XW9rDJ4nsYnExHGw1Dyut7WZyeJ7F/GzwRxsNQ8rre1mMniexicTPBHGw1Dyut7WZyeJ7F/GxLxsNQ8rre1mMniexfxsScbDUPK6ujDJ4nsYnGxLxsNQ8rq6MMniexfxsRxsNQ8rq6MMniexicbEcbDUPK6ujDJ4nsX8bEcbDUPK6ujDJ4nsX8bEcbDUPK6ujDJ4nsYnGxHGw1DyurowyeJ7F/GxHGw1DyurowyeJ7F/GxHGw1DyurowyeJ7F/GxHGw1DyurowyeJ7GJxsRxsNQ8rq6MMniexfxsRxsNQ8rq6MMniexfxsRxsNQ8rq6MMniexicbEcbDUPK6ujDJ4nsX8bEcbDUPK6ujDJ4nsX8bEcbDUPK6ujDJ4nsYnGxHGw1DyurozeDQor3BrIEQkmQAczwScbDUFsurozuqDeTCaz+OHucc/pENb0CWfaq1TGzv8ASbWH2Nh1H/U5sSpt5UF1cJzmGwnCad9YRDHzXcFbYFGS/wBNtM5G6FyY0B2C+C82Oa9pa7YZKysZD1MieyK0Xaw2bRopPowSDrPc0tHUM5TZYyFuTCnsupfmjrbx6CIL3V4TnNJe60zHYs2pVc5XZ0uBw6oq3qdkmGgUD5fftGF+mZ8WMnFer3F2mmE1EN7fFMbDKjnaZBDXkCoWWJoKI3LUg7IjOClEyIxgoDIjJagXIgDUCZEYLUBkRnBQLkRvBgg2oQxqwrkwtPZ4JRAFGFp7PBIAZMLT2eCULBkwtPZ4JADJhaezwSgBowtPZ4IABRhaezwSAGTC09nglAMmFp7PBIBjJhaezwShY2yUWns8EgGMlFp7PBABkwtPZ4JQsGTC09ngkAMmFp7PBAAaMLT2eCULDm5v8KK1zDWDKuUpGo96WIWO0ys2Dt8U8aMIsWs1BDJ4SbXMRjgRBgvAITSRo5qNRAHEAnP0eCRpFZuz5D24sPAiEjVIr2hIkPh1JzHHoTyS7Km8q9xIdKpjHxC8EQGt9EgCQfEOkG0pSKfU/9k="/>
          <p:cNvSpPr>
            <a:spLocks noChangeAspect="1" noChangeArrowheads="1"/>
          </p:cNvSpPr>
          <p:nvPr/>
        </p:nvSpPr>
        <p:spPr bwMode="auto">
          <a:xfrm>
            <a:off x="155575" y="-1524000"/>
            <a:ext cx="4543425" cy="3181350"/>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20" name="AutoShape 12" descr="data:image/jpeg;base64,/9j/4AAQSkZJRgABAQAAAQABAAD/2wCEAAkGBxQQEhUUDxQVFBUUFxYXFBQWFRQVFRQVFBUWFhYWFBQYHCggGBolHBUUITEhJSkrLi4uFx8zODMsNygtLisBCgoKDg0OGxAQGjAkHyQ3LCwsLCwvLCwsLCwsLCwsLCwsLCwsLCwsLCwsLCwsLCwsLCwsLCwsLCwsLCwsLCwsLP/AABEIALwBDAMBEQACEQEDEQH/xAAcAAABBAMBAAAAAAAAAAAAAAAAAwQFBwECBgj/xABKEAABAgIDCwcJBgQGAwEAAAABAAIDEQQhUQUGEhMUMUFScZGSMjNhgaGx0QcWIjRTsrPB4TVCcnN0giNiw/AIJFSTwtIVY+Il/8QAGwEAAQUBAQAAAAAAAAAAAAAAAAECAwQFBgf/xAA3EQACAQIDBgUEAgEDBAMAAAAAAQIDEQQSUQUTFCExMgYVQVJhIjNxkTSBsSNToSRCwfAWYvH/2gAMAwEAAhEDEQA/ALTixA0FzjIAEk2AVlJGLbshs5qEXJnEXQv0iFxxDWtYMxcJud055DYtOlgYW+o5uvtio3amkkNPPCk2s4PqpeCpaEHm2I1DzwpNrOD6peCpaB5tidQ88KTazg+qOCpaB5tidQ88KTazg+qTgqWgebYnUPPCk2s4PqjgqWgebYnUPPCk2s4PqjgqWgebYnUPPCk2s4PqjgqWgebYnUPPCk2s4PqjgqWgebYnUPPCk2s4PqjgqWgebYnUPPCk2s4PqjgqWgebYnUPPCk2s4PqjgqWgebYnUPO+k2s4PqjgqWgebYjU0i37Uhucs4PqkeEpL0Hx2lipdGJefke1nB9U3hqOg7j8X8GfPyPrM/2/qjhqOgeYYv4FxfjSbWcH1T+CpaET2rielw88KTazg+qOCpaB5tidQ88KTazg+qOCpaB5tidQ88KTazg+qOCpaB5tidQ88KTazg+qOCpaB5tidQ88KTazg+qOCpaB5tidQ88KTazg+qOCpaB5tidQ88KTazg+qOCpaB5tidQ88KTazg+qOCpaB5tidQ88KTazg+qOCpaB5tidQ88KTazg+qOCpaB5tidQ88KTazg+qOCpaB5tidQ88KTazg+qOCpaB5tidRejX6Rgf4gY4dAII6ajWmTwMGvp6k1Ha9ZP6+aJ+5N8jYtTwGmciQZgHOJ9BmCD0hZdSDhKzOhoV41oZok8mExQXl8+0YX6aH8WMnIC576nyosWWlst5E1NhfuxKW0X/00islu3OMCKQ2WG5rZiYBc0GVuDOcupRyrQTLEcNVkr2NMezXZxBN38B3CVdDGPZrs4gjfwDg6uhs2K05ntPWjfwDhKpgxmDO9o60u+gHCVWGPZrs4gk38A4OroGPZrs4gjfwDg6ugY9muziCN/AODq6GzYjTmc07Cl30BHhKiM4TdZu9G+iHC1Pj9hhN1m70b6IcJU+P2YwhrDejfRDhanx+xONCa+U3DemucGPjRqx0/YiaLD1xvTXKHySbut8fs1ECFrt4gkz0/kXdVtEORGYPvs4gpN9BIheEqtmcezXZxBG/gHB1fgMezXZxBG/gJwdX4DHs12cQRv4BwdX4DHM12cQRv4BwdX4N5jWG9LvoicLU+DBe3WbvRvoBwlT4/Zrjma7OIJN/AXg6vwGOZrs4gjfwDg6oY5muziCN/AODqhjma7OII38A4OqGOZrs4gjfwDg6pvCcHTDHNcQJyDmkyGc4M5pVWgxssLVSu1yBSlcf3HecaRbDaesPcB2VdQWVj16nR7Hk+aLHuNFLoLCc9Y3EgdgCzzdKP8vn2jC/TQ/ixk5AXLfb6rE2DvU2F+7Eo7S/jSK2hisbR3rbb+lnHwV5IhYzpucTnLiTvVSC+lGnVf1tGqeRggBeh8rqTo9SOr2hTeWf70In1Ck/pEE2xICLACLAPbnfe6lJTIK3oKtJ9GvusknDHbmYJMnVoDldG8zPPo6EgnKxq0mQr09CUVpXDSZoD0GEdsiomrFiDujRJYdczJIFwkgLhJLYLmW5whCPoSUzPPo6NqmKvKwlE5s7T7xSPtHrvGChLAtRoWETMyqToxuxlSeVDjIhadyk3aIt9LQMibadyN2g38tAyJtp3I3aDfy0NYlGDBhtJwmek0yzFtYTJ0la5LQryzpaknSWgPcBmDnAbASFNDoipU72dF5PaHDj0mK2K3CDYDHCtwrMaINB6FmY13djo9jw/03M7b/yFEgRRRgQHSng4RkJ15yZz0ysWbvIZ8l+Z0XDVd1vsv06lH/4iIYbdKEG/6WH8aOpEVy3r7fVYmwd6mwv3YlHaX8aRW0LlDaO9bcu1nIU+5EI/Odp71Vh2o0avezCcMBADqgMrn1J8EQ1XysJUl03FNl1HwVooSSDwQAIAfXN+91KWmV6/oK4s1Zqk6z9BmZcwwHV5q+lGVhmiZwT0WZ0jTEurGBDPRvS2fqLmibmjvlh1SLsHPpAnm602/Ow6yyZvQaxqOSa5DrTZRY+E0lyNI9JEEAOAJlmB7UydRU+TLmE2fUxbbjyWpoy6rTnaBt+iSOJi2Wa2wq8FeLzfgeQ3YQm3BI6Cpk1LoZFSlKk7TTRvgmxqdZ6Ed46mroZIzDehxegqkl6mcA2DeksxM0TSO2UMzt7yiStEdFpzI5QlodUDOdifT6sirdEFKikOMif7CSTswpxTinYRx7tY70l2PyR0DHu1jvRdhkjoJx4zsE1nNamzk8rJKUI51yOgpnOP/G73irMOiKFTvf8AZ0/kvMqXGn/pofx4yy8b3HS7Gf8Ao2+TpKXedCiUvKHPrmCRPPIYO+VXyWY6EN5vPU6VbRrLDcMu0p3/ABFn/wDShS/0sP40dTIoluX2+qxNg71NhfuxKO0v40itoWcbR3rbl2s5Cn3ohX5ztPeqsO1GlU72apxGbMYXGQQlcRtIfGUNvTo8VL0RXV5yI9RFkEBYEACAHtzszv7tUtPoV6/oAGat1fSUWFutAlnrdvKLB/Qo+jkBrpnBdOsHMRnBsOlMTTdh7hJQz25DOI8gmRO9I3z5Cximug9hh7oAAmTjSQBOZ9FrVUlUtXs36GtDC5sA5pf9y/wRFMimqs1G3MpardiTZFKLqSTXJoaOcTnrVVyb6nS06cYK0VYwkJLmzXFtbSR0hKpOL5EVWjTqq1SKZKUN7nconNar8LvqcPjIU4VJKC5DjB6XbypLFW4YNec7ylsJfl0NonNnb80PtBfcGCiLA6oOc7E+n1Ia3RGlM5Z/vQmz7h1LsQgkJAQBpG5J2Jk+1klLvR0dM5x/43e8Vbj0RnVO9jm4riIpkSP4QzfmOWZjze2Mdtc25giww5z3gmeY1VEhZxv3KY8t9FEKnw2gk/5dhmazzsbwT10ELtvt9VibB3qbC/diUdpfxpFbQs42jvW3LtZyEO5f0NMBr7Ce1R00nFFmvKUasjGRD+z9E7doj3zMue2GPkPmjkhEpT6jGNFLjMqJu7LEY5eSNE3mOJ25N68akND5tYx1YJMyRaGj5yXP4/xHhsJN00nKSNfCbHrYiKn0RMw7xW/ejOOxgA7SViT8Yzb5Ulb8mpHw5C3Of/BB3dvdiUX0ph8OcsMVSswhoW9srbtLG/Q1llpqZWP2VUwv1XvEZXOzO6l0UOjMKt1Qo3M1OsM9WY1v70IF0HVFjSOCa2uFYObCGYmwdPXoVfERlZSh1XP8mhs6tTU3SrdkuT+NGvwM6ZAbXgElzQS4aQJkZtBEgDtnmVKhj41qjh0ehtbQ8PVsHh1Xvmje1/j0Ytc8zDGNfIkmbQDNwDg4zOgSHyVfG4erKqqkeit/kv7B2lhaOGlh6ivKV7fHJkFS2EuqBOwEq7VVkijsecVmi+orcahmPGYxsN0SbhhNZUcGfpGeZtWk1KC5uSaSO7d5LRh1Uk4FmLGHKyeFKfUo94QcQyJvuvdyZsIgYMMOc1jCZxHGQLosU5g4yADRmDR0hT4dKcuZnbQxc6dNKPqQ9CFZWhTOVqvkLsNR2/Mp5E+qNtPUlE9DSLzZ2n3kj7RY/cQwUJZHVBznYpIdSKt0RpTOWf70Js+4Wl2IQSEgIA0jck7EyfaySl3o6Omc4/8AG73irceiM6p3scXG50/lD4jlmY83tjFjXC5lv7veKzkb5SPl8+0YX6aH8WMnoQuW+31WJsHepsL92JR2l/GkVtC5Q2jvW3LtZyFPvRCvznae9VY9qNKr3sxM2pxHZaGEACABAFj3kxsKitGo5ze3C/5Ly/xNR3eOb15ncbEqZ8KvjkTy542ROPBD2lrhMOBBFs1LSqypzU4uzRHOCnFxfqVq+iYmLEZYatmhexbJxnFYZVX1fU832thuHrumugnCaTgBoJJIAArJJ0BaHRcyjZuTsbRIDm4WExw2tIlvTFOL6MkdGpFJuL/Rl0Bwc2oGqcgWuqIBnIFRcVScsubmi1LZmLVLebtuL9Vz/wACsKlyztBIPpTHKkMETskJiYzqNYKjmc7c36ll7axkacaLl9MVaz9VoxG49yYtKpAh0YYLp4WFMgQmz5RdnEt5TqklBcyvh4Sqy+j/APC4rgXqQaHDLYYwohHpRTynEWaregLOqVJTOgoYaFFcuuprSaRCgc65kOesWtnvzqNJvoTSqKPcxSBHbEGFDc1wtaQRvCRprqLGUZdGV35QL4GRXGjMYHYtwJiTMw8Zw0aRIkGfyV3DU2vqMfaGIjP6F6HK0LMVoQMSr1RvBPodfzKVdBJr6hTT1JxH6GkbmztPvIfaPj9xDBQFgdUDOdikh1Iq3RGlM5Z/vQmz7haXYhBISAgDSNyTsTJ9rJKXejo6Zzj/AMbveKtx6IzqvexxcbnT+UPiOWZjze2N1LFuDzLf3e8Vno32Ul5fPtGF+mh/FjJyELlvt9VibB3qbC/diUdpfxpFbwuUNo71ty7WchT70RRorjOrSdItVeEHlRerVY7x3MZI+ztCfkkR72Oph1GcNCTIxVVi/URITR4IA7fyeRvQissc13EJf8VwPjCjarTqao6zw7U+icP7OuXGHSggDgL6XCHSXE/eAPf4heneE6y4Nxfozh/EtBvERkvVERlLLOxdO5x0Oe3c/Ri7LrSEpuI6fkZzHUVBUpUZ9Y/ou4fG4uh2T/p8zDboQ8LCIcSGlomQ8WgjDmQQem1Uo7Npqoppt/k3peJsTPCSw+VRv0ceXM0dSxEdWHOc6QGknQAOwLTUoR6I5iUatSV27tlxXvXGbQKOGtAxr5GI6qeFLNsGZZFernkzp8FhtzTs+vqStDpBJk4znmUJcKiv6pTstiikNm5pAZJtWLzsl1HetfDuChyRyuPjXdZ3ZFUG7JgEmA5zJ1HB07R81LLdy6orQdeHbIamksJmQSTnMqyelOUoLlYY4VH1YZTD1exCnFCbueoZSzV7EueIbuepnKmWHcjPEN3PU0jUlpaQ0FJKSashY05KV2NFGTjmg5zsT4dSKr0QrHo2E4kEJ0qd2MhUUY2E8iOsE3dyHb5BkR1gjdyDfITpFDIa4zGZNnTeVklGsnUivkmqZzj/AMbveKnh2oqVO9i9x+dP5Q+I5ZmPN7Y3Usa4J/gt/d7xWejfKS8vn2jC/TQ/ixk5CFy32+qxNg71NhfuxKO0v40itoWcbR3rcl0OQh3Iiv8AyLZkEvEiR90jOqUMRGyTN+rsatL64pO/McworX8iJXZV3EKwpRl0ZmVsLWo/cpikGIZlrs47QnxfoyrOKtdG0aCHCvellFMbCbiRb2FpkVXfIuxdzpbwY+DHe3Xh9rSD8yuT8W0s2GjLRm/4fqZa7jqjvl50dmCAOEv+h/xGG0Ed3gu88I1PpnA5bxFHsl/Ryq7U5cEgAlA6/wAmNyMopge4ehAGGel5qYN8z+1V8RO0bIv7Po56mZ9EWpdGL/FDbGYXE6X/ABWcdAawDJzdo7akAcX5X7lVQqS0Zv4T9hm5h7HDrCuYWfoZG06XSp+ysldMcEACABAAgAQBKU25GLo0KMXVxCRgmystI6gsbC7V3+MqYdLlH1NLEYDc4eFZvnL0I6FELTUtlNoy5RUlzFcsd0bk7Oxm6gGWO6NyM7DdQDLHdG5GdhuYCceluLXCrNYmzm8rJaNKKnEnKZzj/wAbveKsQ7UUqnexe43On8ofEcszHm9sbqWNcLmW/u94rPRvlJeXz7RhfpofxYychC5b7fVYmwd6mwv3YlHaX8aRW0PlDaO9bku05Cn3I5WNynbT3lYqPS6XYvwjROTsPaTVmOIFOewznOqVdaljXlEy8RsjD1vS34JygxzEYHGomebNUZLQpTcops47H4dYevKnF3sIXQbWCm1FZjaD5WHV6kbApcLpJbxAjvksHb9LeYGfxzNnZVTJio/os9eUnfAkFOR8oEL0GOsI+Y+YXXeEqtq8o6owPEEL4dS0ZxC9DONBAAgC4vJNQcXQzE0xnuPUw4AGyonrWdiJXmb+zoWpZtSWpr/824f+pvY4+KrM0BRzpFp/mZ7wQBpf1Da6gUjGSkGEgnWBBb1zkpqTedWK2MSdKVyhlqHMggAQAIAEAK0SjmK9jBne4N3mSrYysqNCVR+ibJ8NSdWrGC9WdBfvHGMhwW8mEwb3fQDeuf8AC9BulLET6zf/AAa23aq3kaUekURcZjGCsTXXNRSOYi5zdkxOC9jjLBkki4v0HzU0r3EqbDDXVJJqzH0pZlzNBR3WFNysdnjqaR4DsE+icybOLyklKcc8eZPUznH/AI3e8VZh0RQqd7F7j86fyh8RyzMeb2xupY1weZb+73is9G+Ul5fPtGF+mh/FjJyELlvt9VibB3qbC/diUdpfxpFbQuUNo71uS7TkKfcjlI3KdtPeVio9Ko/bj+EapSUChCHT0ZsmNA0Ady14K0Ueb4ubnXk/kZ06LMyGhR1JXY+lGyEqJFwIjHarmu3OBVPGU95QnDVNf8FvDzyVYy0aLgC8akrNo9JTurgmDjnL+Ic4GyvcWldD4bm4Y2PzyMva8M+En8cyvV6haxwQIAEAX9ebBwKDRh/6mHrcMI9pWXV72dPhFajEa3abgUuE7Q9hZ1gnxChZYForJiq1p3OB+SAK78okamRIr8YH5MHThhsiyQEg5+Dpzn0s01oYfd2+TDx2+crPtOJVm+hmAlAEACABAHRXkUUOjOiO5MJpM+k1d01y/ifENUI0I9Zs3dhUU6rqy6RRDU+kmLFfEP33E9Wjskt3A0NxQhTXojJxVV1akp6jmmQi4CWjQtGaukZ1KSTdxGFCc5wLhKXVmTIptkkpRjGyZi6PKGz5oqdQodo7BFVY0aVKiBpt9BGlu9B1eg9yZUf0smw8f9SP5JCmc4/8bveKfDtRBU72L3G54/lD4jlmY839jdSx7hcy393vFZ6N8pHy+faML9ND+LGTkIXLfb6rE2DvU2F+7Eo7S/jSK2hcobR3rcl2nIQ7kcrG5Ttp7ysY9Ko/bj+EaIJTaGwuIArJToJtrkQYirGnTlOTtyOhpIdKTBVbUtSV+SR53GUXJykRzmkZ6lC1ZllNPoakIYqLcuXHxkGG/WY09gXjWPpbrETh8s9Iwk89GMvgdKmWRvSqGyKCIjQ4ESIM8yno4ipRkpQdmiOpTjUi4S6Mj/Nii+xHE/8A7LT/APkGO/3Ch5RhPYHmxRfYjif/ANkv/wAgx3+4HlGE9gG9ii+xHE/xSef4/wD3A8ownsJ+j0x8NrWMdJrQGtFVQaJAblE9tYx885ZjhKMVZITpcZ0WWMM8EzGiRtEknnGM94vC09DOUvtR5xi/eLw1PQ0jXwQIJDKREDHOBIm10iJy5QEt66/YmJqYrDty5yXUx8dKlQqKMuVyNplybnUsza6EHn70KI1jp9LRUesLcjOrDnbkZs6WFq9Gc228cxI0VkGMMCEWguc0zLnND5DBqqBbvSwx15OLXQStsXJThNS7r/roNbvXmRaLDxgcIrRy8FpBaNaRzhT08SpOxQr4CdNXXM5lWigCOoHVQP8ALXNc7M6kGQtwTV7odvXGVP8ArdspdY0//f8AJ0kf+l2a36z/APf8HLNXZrqc2PKbGM8EKSo/REFKCtmYjhOhmvvmm3cWSWjNG9PMyNiWpzYyirJjkM6BuCerELlzE6UPQdUMx0BJO2Vk1BveR/JI0znH/jd7xT4dqIKnexe43On8ofEcszHm9sbqWPcLmW/u94rPRvlI+Xz7RhfpofxYychC5b7fVYmwd6mwv3YlHaX8aRW0LlDaO9bku05CHcjlIvKdtPeVjHpVH7cfwjVBI2lzZ0Nz6IIbf5jnPyC1KNPKrnBbTx0sRVfP6V0Hc1MZYlHhBwluTZRuPhNxZFOEiq7LyLKvOjYdEh/y4TdzjLskvLPEdLJj5/PM7vY1TPhI/HImlgmsCABAgIAEACABAAgDkr/aOHCEdIwx1HBPyXa+EKjzVI+lk/7MzaGAp4mzl6ENcWkwYLXNjwWxcIghxDSQJSlWOtdDtHC4utOM8PVy/BWw2y6FOLUlmuTlCuzRWAthiNADqzgOfKcpTkHGwaFkvC7YpdJRl+i1PCUZRUbtW5Ln0JK492qPBaWtjue1zsIiKXEiecBzmzkZJJ4nakHedFP8EMcBTpxf1O3yc7FvZgxXOdApcMzJOD6JlMzlU6fYrEfEFaHKrQkjGnsinOTcKqEI15sVomIkMtAmTNwk0ZzybJ6VPHxJh5XioyUui5epE9i1Y/VmVvXmI30XTZFxUOAZw4Tc8iJkgCoGwDtKNhbOq4feVa/KUn0+Bu1cZTq5adLpEggujRjvoPqZRyThN61JUjyuQUZc8oo24dKeQXUekStxEU1dHoqvvoN2bLzwlaK5QfMUplxqSSJUakmqXq8b/olqYiml1EoYGu+Ti1dkjdK9yLRzIse9oaHGIxkfAGeYc4tEiJdyKOJhPryFxWza9F8ua/Bz9Liei4YJ0ic3KWo+T/sr0Y/XG7Jimc4/8bveKmh2op1O9i9x+dP5Q+I5ZmPN7Y3Usa4XMt/d7xWejfKS8vn2jC/TQ/ixk5CFy32+qxNg71NhfuxKO0v40itoXKG0d63JdpyEO5HKReU7ae8rGR6VRf0R/CMNzjalj3IK/KnL8M6qa2U+R5nLqwSiAEgERGPpHaqz5s0I9DtrwKSMVEaSPReDWZVOb/8AJXnvi2i+IhNeqOw8O1L0pR0Z1OObrDeFyWSWh0QY5usN4RkloIGObrDeEZJaAGObrDeEmSWgoY5usN4RkloAY5usN4S5JaCBjm6w3hGSWgoY5usN4RkloIcfflTGvexrHBwaCSQQRNxFVX4e1d54WwkqVOc5q1yCrI55dZ1I7AlEsYki4CFJh6R1pY2fJmBtjCLJvorp1EBEIEgSAc4BMtyHRpt3cV+kc7vJpWvyNQpBhIZE20qVQRW38kO6BClEh+k6p7LNYdCbWVqcvwS4Od8RDl6ovChUDFuiuw3uxjsKTjMNqlJo0BYSjY7ac8ySta3IeEJwww4TFaQQ890pnoOrOY1VeC3Lf6f9HG3XE2t6/wDkfUznH/jd7xUsO1Fap3sXuNzp/KHxHLMx5vbG6lj3C5lv7veKz0bxSPl8+0YX6aH8WMnIC5b7fVYmwd6mwv3YlHaX8aRWsPONo71uS6HIU+5EFSaBIk4bayTKudZzLN3H0pnXQ22ofQ4vlyEodBeRhCRANdaVUH1HT2zRnFxd02StGpEhJ1Vh6FdjLU5SpTvzQ7BFqkuiCzG1JpQAk2s9yjlMmp0r82R6iLRN3qzMRzWic2zq/lP/ANLl/E8FuYT0Z0Xh2parKOqOpyV+qdy4nPHU6+4ZK/UO5GeOoXDJX6h3Izx1C5jJX6h3Izx1C5nJX6h3Izx1C4ZK/UO5GeOoXDJX6h3Izx1C5g0V+odyWNSOZcxJOyucEY56F6vSiskfwcXLbddSasuonHpxaMwKJ/T0LuA2jWxE7OKsJC6h1RvKh3jNnMSMJ+EAbQpU7imXiYknIir01UpuD9RhJSnCVIOEnF+gIGDptLeahLcnqTIXSh1Y6oEaJjYcxVjGTq/nCZWct27k+DhT38LP1R6CWMmdcZSgYKQDzfSaY7BcKpVha+d7v+jlNzHiL/P/AJJqmc4/8TveKtQ7UZtTvf5HFxudP5Q+I5ZmPN/Y3Usu4FGcYLapZ89WclZ6N+xRnl+ErpQwc4o0MH/cjH5hOQhct9vqsTYO9TYX7sSjtL+NIraHnG0d63JdrOQp9yEWwmnOBuCjppOCJsRKSqSs/URhEfxJZvoiLXMSX/bc2EAOa2dgrSqN0NdRxkxHIDrJu7JN+tBCkwsAynOpNkrEkJZlcSTR5NXnxsClw/5sJu9p8AsLxJS3mAk9GmauxqmTFx+Sy15Yd2YQKZSACABAAgASiAnQ7kNn2sptxrO0r2mjypo80nzmxhHfhFV6krs67Z2G3NFX6s1AmmpX5FyrUjTi5yJWgHBGCf76FZULIzcHtWNWq4S5aEhR4Dojg2G0uccwAmUkpJK7NiTS6m18FwotEwDFA/iAmQM8Etzgm2sZk6lUU+hyG1aaVbOvUiSpG7K5lpXOlgXCYJOm6cp6NI2Li5+I8RCbSiuR1kdgUKkFeT5jkXNbUQ5wIIINVRBBBzdCbLxPiZKzihafhyhCSkpO6OhF8FJ9qdyqeeVtEafARt1YecNJ9odyPO62iDgY6sw679JIljSOkCsbEq25Wv0QjwEdWcfTrgsbDe4OfMNcdGgTsVyj4gr1JqDirMoT2JSjed3fqZpnOP8Axu94rvKfamcFVVpv8kxeTAD6X6WZsHCl0iI6Xes/HdDoNhq8i2aNyQqBvT7jzt/iKbK6cPposMn/AHYw+QQNLdvt9VibB3qXC/diUdpfxpFbQs42jvW5LtZyEO5DSI15EhIDtUEFJwVizVcFVk3qEGCWNdPSD3KRRaRFKalJWFYHJbsCdHoRz7mKJwwjrocrqUFTqXKPaNkwlHVzI2LjQ3ar2nqmJqltGlvcLOPwyxg55K8ZfJba8cas7HpCYJBQQAIAEACABAGHmQJsBUtFXqR/JHVdoNlKRoshLSV7G5ZYpHEbNwjq1s8uiGoE8yhSuzpqlSNOLkx5Ag4O1W6cFHqcnjsdLES/+vohZSFBNp3LN8ndPgvhFjWtZGZy7Yg0Pma5WjRuWdiISi7+h0eFxrrLLN80Pb/bm4+iOIE3QiIjdgqcOEncEzDyyzsNx1LPSeq5lSrTZzpLXFL4ri3GOEmzzk6R0rmPEFGlRpRlGCvc6HYs6tWo4yk7JDy6kN0Js8Y4znpI+areHqdKvOopxXJL/JNt6VWgoOMnzZB5ZE9o/id4rp+Cw/sX6MDjK/vf7DLIntH8TvFHA4f2L9C8ZX97/YZZE9o/id4o4HD+xfoOMr+9/sTpFLiFpBe/NX6Rr7U2WCw6V1BXH08XWcknNk7TOcf+N3vFakO1GNU72Tt4XrTvyP6pWdjuiOh2F3FmUWkACTuoqgdDODbujz5/iGiYV0oZH+lh/FjIImrFv32+qxNg71LhfuxKG0v40itoWcbR3rcl2s5CHcjRuZNpdiH4j7svyYiZjsKdLoRx6o1gcluwIj0FqdzFE4YMKcwl1QJqVep1LdFpRG+KdqncUwlzLUDCdqncU2cbxaYqmk73LcokTDhsdrNad4BXjOKp7uvOGja/5PSsPUz0oy1SYsqxMCBQQAIAEACAEKc/BhRDYxx3NKsYVXrQXyiOqs0GikWguI0kr1pXkzKSp4alfpFD6DRi3QZ7CrcKWVHLY7HvES6/T6IVxTrDuKk5mfdDiDQ8IZ68+aQEs855+pVq1WpCSShdGng8Jh69KcpVlGS6J+orQokaiRWRGAhzTMGRwXDSJ6QQpGlUjaxUTlh6ly46FSm0mC145MRtYsnU5p6RWFmyThLmdHTnGtTzLoynLtXMdR48SFI+i70Ta01tO4halN5o3Oarw3c3Fjq9phER0wR6PzC53xP9mP5Nrw81vpfgfXwCbB1qp4V+5V/C/wAljxM/opfl/wCDmsU7VO4rsOZy+ZamMU7VO4osLmWoYt1h3FFgzLU0jwzgmo5rCmzXJj6TWdHQ0znH/id7xVqHajPq98vyT14XrTvyP6pWbjuiOh2F1f4LBVA6f1KB8vv2jC/TQ/ixkpXq9xcl9vqsTYO9S4X7sTN2l/GkVtC5Q2jvW5LtZyFPuRDuiumaznPeqkG8qNCrGOdmDFdad6ddjMsRwymSAEs3SpFUsRSo3d7m2Xfy9qXeDdx8jekRsIzzKOUrksIZVYTwkg+yDCQFkWXerS2vosKbhMNLSJiYwSRm6gvKtvYeVPG1Hbk3y/yd7siqp4WCv0JV9IaM7mja4BZEKNSfbFs0JVIQ7nY1ypmuzib4p/DVva/0N39P3IMqZrs4m+KOFre1/oN/T9yM5SzXbxN8UnD1faw39P3IMpZrt4m+KOHq+1hvqfuRlsdpzOadhCbKlOPVWFjUjLoyPvjpDW0WOcITxT5ViZOCRUrmzaUp4mHL1Qs2kinmmRmF6inlZm1aUasHCXqS1zowc186zKsGeYGZkR0yTqtWblDIzGpbNo0YVXX5pK6tqhWhx5Ta41HonWajsqOcaE/EQnKzhK1uvyUtmYihTcoVoXzck9HqN4rS0kHQSNysRldJmZUhkk46GuEbTvThvod/5NLpyZFhRHNDWkPaXOAlhTDhXoqB61QxcedzZ2VNu8RzfXfLc8Ah7WUqIBIBkjLodFGYbJ7FDF1F0ZrPBwqu8o/2cVexScZSIrpBoLZhjZ4LRhCoTM1j+IZN0Y3fqX8FhaVF/QknYkL5IkmN6Se5ReFnarU/C/yZfiSN6dN/LOcwiuyOVsgwkBZBhICyNI7vROxNn0ZJSX1o6Kmc4/8AG73irUO1GdV75E9eF6078j+qVm47ojothdX+CwVQOnZQPl9+0YX6ZnxYyUrVe4uS+31WJsHepcL92Jm7S/jSK2hcobR3rbl2s5CHcv6IR+c7T3qrDtRpVe9mE4jBAAgAQAIAEASNw6S2HEJeZAtInKdcxL5rD27hKmIoRVNXaZs7GxdPD1m6jsmhS79KZFLMAzkDOo6ZKLYODq4eM97G1+hLtvF0sRKLpO9upE4IXQWMG4SRYLhJFkFwkiwXJG4dJbCiEvMgWkTl0gjMsfbeFqYigo01d3NbZGJhQr5puysL3w0uHFwMA4WDhTqtwZZ9ip7CwFbD599G1y3tnHU62R0Zc0QbqO09C6B04soUtq4in63/ACDIRa1zQeVKuwAz7wNyj3CvcueduUWpwvcUAVhGHOV5NpG73lxmTM27BJKI227s1QIJUiFhDpGZRVI5kX9n4vh6mZ9GIsox01KKNHVmpiNspO1Jf2ydvciMhPdhENGDnJzmYWRt7C1atGMacb8xmysclWlOvK10Ob4aUyIGYDg6RM5GcqlW8O4WtRqTdSLV16ku3cVRrQgqck+foQi6o5oEACANI3JOxMn2skpd6/J0dM5x/wCN3vFW4dDOq98ievC9ad+R/VKzsd0R0Wwur/BYKzzpmUD5fftGF+mZ8WMlK9XuLkvt9VibB3qXC/diZu0v40itmGRG1bj5xZx8XaSZC0tuLe5r6jMyn95pPouFoIkVSjK3I1qkG3mXR8xLGttG8J+ZEWR6Gca20bwjMtQyS0DGttG8IzLUMktAxrbRvCMy1DJLQMa20bwjMtQyS0DGttG8IzLUMktAxo1hvCMy1DJLQMaNYbwjMtQyS0DGttG8IzLUMktAxrbRvCMy1DJLQMa20bwjMtQyS0DGttG8IzLUMktAxrdYbwjMtQyS0DGttG8JM0RcstAxrbRvCXMtRMktAxrbRvCMy1Fyy0MY1to3hGZaiZZaBjW2jeEZlqGSWhnGttG8IzLUMktAxrbRvCTMtQyS0DGttG8JcyDJLQMa3WG8IzLUMktAxrdYbwjMtQyS0DGttG8IzLUMktDGNbaN4RmWoZJaBjW2jeEZlqGSWhvBh40hjKy4yqrkNLjYAK5pk5JqxLSpyzXtyRPR34TnEfecTvJKuR5JGVUacm0T94XrTvyP6pWbjjo9hdz/AAWEqB0zKB8vv2jC/TM+LGSler3Fy31tnRogGcylvmpMM7VUZ+0IuWHkkVmt6xxgo2M4CQcQLJmW5MdOL9CSNapHkpMzlL9Y70m6h7R3EVfcwyh+sd6XdQ9qE4ir7mGUP1jvRuoe1BxFX3MMofrHejdQ9qDiKvuYZQ/WO9G6h7UHEVfcwyh+sd6N1D2oOIq+5hlD9Y70bqHtQcRV9zDKH6x3o3UPag4ir7mGUP1jvRuoe1BxFX3MMofrHejdQ9qDiKvuYZQ/WO9G6h7UHEVfcwyh+sd6N1D2oOIq+5hlD9Y70bqHtQcRV9zDKH6x3o3UPag4ir7mGUv1jvRuoe1BxFX3MMpfrHejdQ9qDiKvuYZS/WO9G6h7UHEVfcwyh+sd6N1D2oOIq+5hlD9Y70bqHtQcRV9zDKH6x3o3UPag4ir7mGUP1jvRuoe1BxFX3MMofrHejdQ9qDiKvuYZQ/WO9G6h7UHEVfcwyl+sd6N1D2oOIq+5hlDtY70m6hog4ir7n+wyh+sd6N3DRBxFX3Mw6O4iRcZWTMtyVU4rohJVpyVnJ/sTTyM6S8If5t/8sAA7S/CluKy8czpthJqT/BYKoHSlA+X37RhfpmfFjJSvV7i7LvQsKC7okTsnWm81zRG0mrMrql0F7TNrMMdDg09YIrPSNy0aWNVrM5zE7KlmvAbZPE9jE42KbjYalbyurozOTxPYxONiONhqHldb2sxk8T2L+JngjjYah5XW9rDJ4nsYnExHGw1Dyut7WZyeJ7F/GzwRxsNQ8rre1mMniexicTPBHGw1Dyut7WZyeJ7F/GxLxsNQ8rre1mMniexfxsScbDUPK6ujDJ4nsYnGxLxsNQ8rq6MMniexfxsRxsNQ8rq6MMniexicbEcbDUPK6ujDJ4nsX8bEcbDUPK6ujDJ4nsX8bEcbDUPK6ujDJ4nsYnGxHGw1DyurowyeJ7F/GxHGw1DyurowyeJ7F/GxHGw1DyurowyeJ7F/GxHGw1DyurowyeJ7GJxsRxsNQ8rq6MMniexfxsRxsNQ8rq6MMniexfxsRxsNQ8rq6MMniexicbEcbDUPK6ujDJ4nsX8bEcbDUPK6ujDJ4nsX8bEcbDUPK6ujDJ4nsYnGxHGw1DyurozeDQor3BrIEQkmQAczwScbDUFsurozuqDeTCaz+OHucc/pENb0CWfaq1TGzv8ASbWH2Nh1H/U5sSpt5UF1cJzmGwnCad9YRDHzXcFbYFGS/wBNtM5G6FyY0B2C+C82Oa9pa7YZKysZD1MieyK0Xaw2bRopPowSDrPc0tHUM5TZYyFuTCnsupfmjrbx6CIL3V4TnNJe60zHYs2pVc5XZ0uBw6oq3qdkmGgUD5fftGF+mZ8WMnFer3F2mmE1EN7fFMbDKjnaZBDXkCoWWJoKI3LUg7IjOClEyIxgoDIjJagXIgDUCZEYLUBkRnBQLkRvBgg2oQxqwrkwtPZ4JRAFGFp7PBIAZMLT2eCULBkwtPZ4JADJhaezwSgBowtPZ4IABRhaezwSAGTC09nglAMmFp7PBIBjJhaezwShY2yUWns8EgGMlFp7PBABkwtPZ4JQsGTC09ngkAMmFp7PBAAaMLT2eCULDm5v8KK1zDWDKuUpGo96WIWO0ys2Dt8U8aMIsWs1BDJ4SbXMRjgRBgvAITSRo5qNRAHEAnP0eCRpFZuz5D24sPAiEjVIr2hIkPh1JzHHoTyS7Km8q9xIdKpjHxC8EQGt9EgCQfEOkG0pSKfU/9k="/>
          <p:cNvSpPr>
            <a:spLocks noChangeAspect="1" noChangeArrowheads="1"/>
          </p:cNvSpPr>
          <p:nvPr/>
        </p:nvSpPr>
        <p:spPr bwMode="auto">
          <a:xfrm>
            <a:off x="155575" y="-1524000"/>
            <a:ext cx="4543425" cy="3181350"/>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24" name="AutoShape 16" descr="data:image/jpeg;base64,/9j/4AAQSkZJRgABAQAAAQABAAD/2wCEAAkGBxQQEhUUDxQVFBUUFxYXFBQWFRQVFRQVFBUWFhYWFBQYHCggGBolHBUUITEhJSkrLi4uFx8zODMsNygtLisBCgoKDg0OGxAQGjAkHyQ3LCwsLCwvLCwsLCwsLCwsLCwsLCwsLCwsLCwsLCwsLCwsLCwsLCwsLCwsLCwsLCwsLP/AABEIALwBDAMBEQACEQEDEQH/xAAcAAABBAMBAAAAAAAAAAAAAAAAAwQFBwECBgj/xABKEAABAgIDCwcJBgQGAwEAAAABAAIDEQQhUQUGEhMUMUFScZGSMjNhgaGx0QcWIjRTsrPB4TVCcnN0giNiw/AIJFSTwtIVY+Il/8QAGwEAAQUBAQAAAAAAAAAAAAAAAAECAwQFBgf/xAA3EQACAQIDBgUEAgEDBAMAAAAAAQIDEQQSUQUTFCExMgYVQVJhIjNxkTSBsSNToSRCwfAWYvH/2gAMAwEAAhEDEQA/ALTixA0FzjIAEk2AVlJGLbshs5qEXJnEXQv0iFxxDWtYMxcJud055DYtOlgYW+o5uvtio3amkkNPPCk2s4PqpeCpaEHm2I1DzwpNrOD6peCpaB5tidQ88KTazg+qOCpaB5tidQ88KTazg+qTgqWgebYnUPPCk2s4PqjgqWgebYnUPPCk2s4PqjgqWgebYnUPPCk2s4PqjgqWgebYnUPPCk2s4PqjgqWgebYnUPPCk2s4PqjgqWgebYnUPPCk2s4PqjgqWgebYnUPPCk2s4PqjgqWgebYnUPO+k2s4PqjgqWgebYjU0i37Uhucs4PqkeEpL0Hx2lipdGJefke1nB9U3hqOg7j8X8GfPyPrM/2/qjhqOgeYYv4FxfjSbWcH1T+CpaET2rielw88KTazg+qOCpaB5tidQ88KTazg+qOCpaB5tidQ88KTazg+qOCpaB5tidQ88KTazg+qOCpaB5tidQ88KTazg+qOCpaB5tidQ88KTazg+qOCpaB5tidQ88KTazg+qOCpaB5tidQ88KTazg+qOCpaB5tidQ88KTazg+qOCpaB5tidQ88KTazg+qOCpaB5tidQ88KTazg+qOCpaB5tidQ88KTazg+qOCpaB5tidRejX6Rgf4gY4dAII6ajWmTwMGvp6k1Ha9ZP6+aJ+5N8jYtTwGmciQZgHOJ9BmCD0hZdSDhKzOhoV41oZok8mExQXl8+0YX6aH8WMnIC576nyosWWlst5E1NhfuxKW0X/00islu3OMCKQ2WG5rZiYBc0GVuDOcupRyrQTLEcNVkr2NMezXZxBN38B3CVdDGPZrs4gjfwDg6uhs2K05ntPWjfwDhKpgxmDO9o60u+gHCVWGPZrs4gk38A4OroGPZrs4gjfwDg6ugY9muziCN/AODq6GzYjTmc07Cl30BHhKiM4TdZu9G+iHC1Pj9hhN1m70b6IcJU+P2YwhrDejfRDhanx+xONCa+U3DemucGPjRqx0/YiaLD1xvTXKHySbut8fs1ECFrt4gkz0/kXdVtEORGYPvs4gpN9BIheEqtmcezXZxBG/gHB1fgMezXZxBG/gJwdX4DHs12cQRv4BwdX4DHM12cQRv4BwdX4N5jWG9LvoicLU+DBe3WbvRvoBwlT4/Zrjma7OIJN/AXg6vwGOZrs4gjfwDg6oY5muziCN/AODqhjma7OII38A4OqGOZrs4gjfwDg6pvCcHTDHNcQJyDmkyGc4M5pVWgxssLVSu1yBSlcf3HecaRbDaesPcB2VdQWVj16nR7Hk+aLHuNFLoLCc9Y3EgdgCzzdKP8vn2jC/TQ/ixk5AXLfb6rE2DvU2F+7Eo7S/jSK2hisbR3rbb+lnHwV5IhYzpucTnLiTvVSC+lGnVf1tGqeRggBeh8rqTo9SOr2hTeWf70In1Ck/pEE2xICLACLAPbnfe6lJTIK3oKtJ9GvusknDHbmYJMnVoDldG8zPPo6EgnKxq0mQr09CUVpXDSZoD0GEdsiomrFiDujRJYdczJIFwkgLhJLYLmW5whCPoSUzPPo6NqmKvKwlE5s7T7xSPtHrvGChLAtRoWETMyqToxuxlSeVDjIhadyk3aIt9LQMibadyN2g38tAyJtp3I3aDfy0NYlGDBhtJwmek0yzFtYTJ0la5LQryzpaknSWgPcBmDnAbASFNDoipU72dF5PaHDj0mK2K3CDYDHCtwrMaINB6FmY13djo9jw/03M7b/yFEgRRRgQHSng4RkJ15yZz0ysWbvIZ8l+Z0XDVd1vsv06lH/4iIYbdKEG/6WH8aOpEVy3r7fVYmwd6mwv3YlHaX8aRW0LlDaO9bcu1nIU+5EI/Odp71Vh2o0avezCcMBADqgMrn1J8EQ1XysJUl03FNl1HwVooSSDwQAIAfXN+91KWmV6/oK4s1Zqk6z9BmZcwwHV5q+lGVhmiZwT0WZ0jTEurGBDPRvS2fqLmibmjvlh1SLsHPpAnm602/Ow6yyZvQaxqOSa5DrTZRY+E0lyNI9JEEAOAJlmB7UydRU+TLmE2fUxbbjyWpoy6rTnaBt+iSOJi2Wa2wq8FeLzfgeQ3YQm3BI6Cpk1LoZFSlKk7TTRvgmxqdZ6Ed46mroZIzDehxegqkl6mcA2DeksxM0TSO2UMzt7yiStEdFpzI5QlodUDOdifT6sirdEFKikOMif7CSTswpxTinYRx7tY70l2PyR0DHu1jvRdhkjoJx4zsE1nNamzk8rJKUI51yOgpnOP/G73irMOiKFTvf8AZ0/kvMqXGn/pofx4yy8b3HS7Gf8Ao2+TpKXedCiUvKHPrmCRPPIYO+VXyWY6EN5vPU6VbRrLDcMu0p3/ABFn/wDShS/0sP40dTIoluX2+qxNg71NhfuxKO0v40itoWcbR3rbl2s5Cn3ohX5ztPeqsO1GlU72apxGbMYXGQQlcRtIfGUNvTo8VL0RXV5yI9RFkEBYEACAHtzszv7tUtPoV6/oAGat1fSUWFutAlnrdvKLB/Qo+jkBrpnBdOsHMRnBsOlMTTdh7hJQz25DOI8gmRO9I3z5Cximug9hh7oAAmTjSQBOZ9FrVUlUtXs36GtDC5sA5pf9y/wRFMimqs1G3MpardiTZFKLqSTXJoaOcTnrVVyb6nS06cYK0VYwkJLmzXFtbSR0hKpOL5EVWjTqq1SKZKUN7nconNar8LvqcPjIU4VJKC5DjB6XbypLFW4YNec7ylsJfl0NonNnb80PtBfcGCiLA6oOc7E+n1Ia3RGlM5Z/vQmz7h1LsQgkJAQBpG5J2Jk+1klLvR0dM5x/43e8Vbj0RnVO9jm4riIpkSP4QzfmOWZjze2Mdtc25giww5z3gmeY1VEhZxv3KY8t9FEKnw2gk/5dhmazzsbwT10ELtvt9VibB3qbC/diUdpfxpFbQs42jvW3LtZyEO5f0NMBr7Ce1R00nFFmvKUasjGRD+z9E7doj3zMue2GPkPmjkhEpT6jGNFLjMqJu7LEY5eSNE3mOJ25N68akND5tYx1YJMyRaGj5yXP4/xHhsJN00nKSNfCbHrYiKn0RMw7xW/ejOOxgA7SViT8Yzb5Ulb8mpHw5C3Of/BB3dvdiUX0ph8OcsMVSswhoW9srbtLG/Q1llpqZWP2VUwv1XvEZXOzO6l0UOjMKt1Qo3M1OsM9WY1v70IF0HVFjSOCa2uFYObCGYmwdPXoVfERlZSh1XP8mhs6tTU3SrdkuT+NGvwM6ZAbXgElzQS4aQJkZtBEgDtnmVKhj41qjh0ehtbQ8PVsHh1Xvmje1/j0Ytc8zDGNfIkmbQDNwDg4zOgSHyVfG4erKqqkeit/kv7B2lhaOGlh6ivKV7fHJkFS2EuqBOwEq7VVkijsecVmi+orcahmPGYxsN0SbhhNZUcGfpGeZtWk1KC5uSaSO7d5LRh1Uk4FmLGHKyeFKfUo94QcQyJvuvdyZsIgYMMOc1jCZxHGQLosU5g4yADRmDR0hT4dKcuZnbQxc6dNKPqQ9CFZWhTOVqvkLsNR2/Mp5E+qNtPUlE9DSLzZ2n3kj7RY/cQwUJZHVBznYpIdSKt0RpTOWf70Js+4Wl2IQSEgIA0jck7EyfaySl3o6Omc4/8AG73irceiM6p3scXG50/lD4jlmY83tjFjXC5lv7veKzkb5SPl8+0YX6aH8WMnoQuW+31WJsHepsL92JR2l/GkVtC5Q2jvW3LtZyFPvRCvznae9VY9qNKr3sxM2pxHZaGEACABAFj3kxsKitGo5ze3C/5Ly/xNR3eOb15ncbEqZ8KvjkTy542ROPBD2lrhMOBBFs1LSqypzU4uzRHOCnFxfqVq+iYmLEZYatmhexbJxnFYZVX1fU832thuHrumugnCaTgBoJJIAArJJ0BaHRcyjZuTsbRIDm4WExw2tIlvTFOL6MkdGpFJuL/Rl0Bwc2oGqcgWuqIBnIFRcVScsubmi1LZmLVLebtuL9Vz/wACsKlyztBIPpTHKkMETskJiYzqNYKjmc7c36ll7axkacaLl9MVaz9VoxG49yYtKpAh0YYLp4WFMgQmz5RdnEt5TqklBcyvh4Sqy+j/APC4rgXqQaHDLYYwohHpRTynEWaregLOqVJTOgoYaFFcuuprSaRCgc65kOesWtnvzqNJvoTSqKPcxSBHbEGFDc1wtaQRvCRprqLGUZdGV35QL4GRXGjMYHYtwJiTMw8Zw0aRIkGfyV3DU2vqMfaGIjP6F6HK0LMVoQMSr1RvBPodfzKVdBJr6hTT1JxH6GkbmztPvIfaPj9xDBQFgdUDOdikh1Iq3RGlM5Z/vQmz7haXYhBISAgDSNyTsTJ9rJKXejo6Zzj/AMbveKtx6IzqvexxcbnT+UPiOWZjze2N1LFuDzLf3e8Vno32Ul5fPtGF+mh/FjJyELlvt9VibB3qbC/diUdpfxpFbwuUNo71ty7WchT70RRorjOrSdItVeEHlRerVY7x3MZI+ztCfkkR72Oph1GcNCTIxVVi/URITR4IA7fyeRvQissc13EJf8VwPjCjarTqao6zw7U+icP7OuXGHSggDgL6XCHSXE/eAPf4heneE6y4Nxfozh/EtBvERkvVERlLLOxdO5x0Oe3c/Ri7LrSEpuI6fkZzHUVBUpUZ9Y/ou4fG4uh2T/p8zDboQ8LCIcSGlomQ8WgjDmQQem1Uo7Npqoppt/k3peJsTPCSw+VRv0ceXM0dSxEdWHOc6QGknQAOwLTUoR6I5iUatSV27tlxXvXGbQKOGtAxr5GI6qeFLNsGZZFernkzp8FhtzTs+vqStDpBJk4znmUJcKiv6pTstiikNm5pAZJtWLzsl1HetfDuChyRyuPjXdZ3ZFUG7JgEmA5zJ1HB07R81LLdy6orQdeHbIamksJmQSTnMqyelOUoLlYY4VH1YZTD1exCnFCbueoZSzV7EueIbuepnKmWHcjPEN3PU0jUlpaQ0FJKSashY05KV2NFGTjmg5zsT4dSKr0QrHo2E4kEJ0qd2MhUUY2E8iOsE3dyHb5BkR1gjdyDfITpFDIa4zGZNnTeVklGsnUivkmqZzj/AMbveKnh2oqVO9i9x+dP5Q+I5ZmPN7Y3Usa4J/gt/d7xWejfKS8vn2jC/TQ/ixk5CFy32+qxNg71NhfuxKO0v40itoWcbR3rcl0OQh3Iiv8AyLZkEvEiR90jOqUMRGyTN+rsatL64pO/McworX8iJXZV3EKwpRl0ZmVsLWo/cpikGIZlrs47QnxfoyrOKtdG0aCHCvellFMbCbiRb2FpkVXfIuxdzpbwY+DHe3Xh9rSD8yuT8W0s2GjLRm/4fqZa7jqjvl50dmCAOEv+h/xGG0Ed3gu88I1PpnA5bxFHsl/Ryq7U5cEgAlA6/wAmNyMopge4ehAGGel5qYN8z+1V8RO0bIv7Po56mZ9EWpdGL/FDbGYXE6X/ABWcdAawDJzdo7akAcX5X7lVQqS0Zv4T9hm5h7HDrCuYWfoZG06XSp+ysldMcEACABAAgAQBKU25GLo0KMXVxCRgmystI6gsbC7V3+MqYdLlH1NLEYDc4eFZvnL0I6FELTUtlNoy5RUlzFcsd0bk7Oxm6gGWO6NyM7DdQDLHdG5GdhuYCceluLXCrNYmzm8rJaNKKnEnKZzj/wAbveKsQ7UUqnexe43On8ofEcszHm9sbqWNcLmW/u94rPRvlJeXz7RhfpofxYychC5b7fVYmwd6mwv3YlHaX8aRW0PlDaO9bku05Cn3I5WNynbT3lYqPS6XYvwjROTsPaTVmOIFOewznOqVdaljXlEy8RsjD1vS34JygxzEYHGomebNUZLQpTcops47H4dYevKnF3sIXQbWCm1FZjaD5WHV6kbApcLpJbxAjvksHb9LeYGfxzNnZVTJio/os9eUnfAkFOR8oEL0GOsI+Y+YXXeEqtq8o6owPEEL4dS0ZxC9DONBAAgC4vJNQcXQzE0xnuPUw4AGyonrWdiJXmb+zoWpZtSWpr/824f+pvY4+KrM0BRzpFp/mZ7wQBpf1Da6gUjGSkGEgnWBBb1zkpqTedWK2MSdKVyhlqHMggAQAIAEAK0SjmK9jBne4N3mSrYysqNCVR+ibJ8NSdWrGC9WdBfvHGMhwW8mEwb3fQDeuf8AC9BulLET6zf/AAa23aq3kaUekURcZjGCsTXXNRSOYi5zdkxOC9jjLBkki4v0HzU0r3EqbDDXVJJqzH0pZlzNBR3WFNysdnjqaR4DsE+icybOLyklKcc8eZPUznH/AI3e8VZh0RQqd7F7j86fyh8RyzMeb2xupY1weZb+73is9G+Ul5fPtGF+mh/FjJyELlvt9VibB3qbC/diUdpfxpFbQuUNo71uS7TkKfcjlI3KdtPeVio9Ko/bj+EapSUChCHT0ZsmNA0Ady14K0Ueb4ubnXk/kZ06LMyGhR1JXY+lGyEqJFwIjHarmu3OBVPGU95QnDVNf8FvDzyVYy0aLgC8akrNo9JTurgmDjnL+Ic4GyvcWldD4bm4Y2PzyMva8M+En8cyvV6haxwQIAEAX9ebBwKDRh/6mHrcMI9pWXV72dPhFajEa3abgUuE7Q9hZ1gnxChZYForJiq1p3OB+SAK78okamRIr8YH5MHThhsiyQEg5+Dpzn0s01oYfd2+TDx2+crPtOJVm+hmAlAEACABAHRXkUUOjOiO5MJpM+k1d01y/ifENUI0I9Zs3dhUU6rqy6RRDU+kmLFfEP33E9Wjskt3A0NxQhTXojJxVV1akp6jmmQi4CWjQtGaukZ1KSTdxGFCc5wLhKXVmTIptkkpRjGyZi6PKGz5oqdQodo7BFVY0aVKiBpt9BGlu9B1eg9yZUf0smw8f9SP5JCmc4/8bveKfDtRBU72L3G54/lD4jlmY839jdSx7hcy393vFZ6N8pHy+faML9ND+LGTkIXLfb6rE2DvU2F+7Eo7S/jSK2hcobR3rcl2nIQ7kcrG5Ttp7ysY9Ko/bj+EaIJTaGwuIArJToJtrkQYirGnTlOTtyOhpIdKTBVbUtSV+SR53GUXJykRzmkZ6lC1ZllNPoakIYqLcuXHxkGG/WY09gXjWPpbrETh8s9Iwk89GMvgdKmWRvSqGyKCIjQ4ESIM8yno4ipRkpQdmiOpTjUi4S6Mj/Nii+xHE/8A7LT/APkGO/3Ch5RhPYHmxRfYjif/ANkv/wAgx3+4HlGE9gG9ii+xHE/xSef4/wD3A8ownsJ+j0x8NrWMdJrQGtFVQaJAblE9tYx885ZjhKMVZITpcZ0WWMM8EzGiRtEknnGM94vC09DOUvtR5xi/eLw1PQ0jXwQIJDKREDHOBIm10iJy5QEt66/YmJqYrDty5yXUx8dKlQqKMuVyNplybnUsza6EHn70KI1jp9LRUesLcjOrDnbkZs6WFq9Gc228cxI0VkGMMCEWguc0zLnND5DBqqBbvSwx15OLXQStsXJThNS7r/roNbvXmRaLDxgcIrRy8FpBaNaRzhT08SpOxQr4CdNXXM5lWigCOoHVQP8ALXNc7M6kGQtwTV7odvXGVP8ArdspdY0//f8AJ0kf+l2a36z/APf8HLNXZrqc2PKbGM8EKSo/REFKCtmYjhOhmvvmm3cWSWjNG9PMyNiWpzYyirJjkM6BuCerELlzE6UPQdUMx0BJO2Vk1BveR/JI0znH/jd7xT4dqIKnexe43On8ofEcszHm9sbqWPcLmW/u94rPRvlI+Xz7RhfpofxYychC5b7fVYmwd6mwv3YlHaX8aRW0LlDaO9bku05CHcjlIvKdtPeVjHpVH7cfwjVBI2lzZ0Nz6IIbf5jnPyC1KNPKrnBbTx0sRVfP6V0Hc1MZYlHhBwluTZRuPhNxZFOEiq7LyLKvOjYdEh/y4TdzjLskvLPEdLJj5/PM7vY1TPhI/HImlgmsCABAgIAEACABAAgDkr/aOHCEdIwx1HBPyXa+EKjzVI+lk/7MzaGAp4mzl6ENcWkwYLXNjwWxcIghxDSQJSlWOtdDtHC4utOM8PVy/BWw2y6FOLUlmuTlCuzRWAthiNADqzgOfKcpTkHGwaFkvC7YpdJRl+i1PCUZRUbtW5Ln0JK492qPBaWtjue1zsIiKXEiecBzmzkZJJ4nakHedFP8EMcBTpxf1O3yc7FvZgxXOdApcMzJOD6JlMzlU6fYrEfEFaHKrQkjGnsinOTcKqEI15sVomIkMtAmTNwk0ZzybJ6VPHxJh5XioyUui5epE9i1Y/VmVvXmI30XTZFxUOAZw4Tc8iJkgCoGwDtKNhbOq4feVa/KUn0+Bu1cZTq5adLpEggujRjvoPqZRyThN61JUjyuQUZc8oo24dKeQXUekStxEU1dHoqvvoN2bLzwlaK5QfMUplxqSSJUakmqXq8b/olqYiml1EoYGu+Ti1dkjdK9yLRzIse9oaHGIxkfAGeYc4tEiJdyKOJhPryFxWza9F8ua/Bz9Liei4YJ0ic3KWo+T/sr0Y/XG7Jimc4/8bveKmh2op1O9i9x+dP5Q+I5ZmPN7Y3Usa4XMt/d7xWejfKS8vn2jC/TQ/ixk5CFy32+qxNg71NhfuxKO0v40itoXKG0d63JdpyEO5HKReU7ae8rGR6VRf0R/CMNzjalj3IK/KnL8M6qa2U+R5nLqwSiAEgERGPpHaqz5s0I9DtrwKSMVEaSPReDWZVOb/8AJXnvi2i+IhNeqOw8O1L0pR0Z1OObrDeFyWSWh0QY5usN4RkloIGObrDeEZJaAGObrDeEmSWgoY5usN4RkloAY5usN4S5JaCBjm6w3hGSWgoY5usN4RkloIcfflTGvexrHBwaCSQQRNxFVX4e1d54WwkqVOc5q1yCrI55dZ1I7AlEsYki4CFJh6R1pY2fJmBtjCLJvorp1EBEIEgSAc4BMtyHRpt3cV+kc7vJpWvyNQpBhIZE20qVQRW38kO6BClEh+k6p7LNYdCbWVqcvwS4Od8RDl6ovChUDFuiuw3uxjsKTjMNqlJo0BYSjY7ac8ySta3IeEJwww4TFaQQ890pnoOrOY1VeC3Lf6f9HG3XE2t6/wDkfUznH/jd7xUsO1Fap3sXuNzp/KHxHLMx5vbG6lj3C5lv7veKz0bxSPl8+0YX6aH8WMnIC5b7fVYmwd6mwv3YlHaX8aRWsPONo71uS6HIU+5EFSaBIk4bayTKudZzLN3H0pnXQ22ofQ4vlyEodBeRhCRANdaVUH1HT2zRnFxd02StGpEhJ1Vh6FdjLU5SpTvzQ7BFqkuiCzG1JpQAk2s9yjlMmp0r82R6iLRN3qzMRzWic2zq/lP/ANLl/E8FuYT0Z0Xh2parKOqOpyV+qdy4nPHU6+4ZK/UO5GeOoXDJX6h3Izx1C5jJX6h3Izx1C5nJX6h3Izx1C4ZK/UO5GeOoXDJX6h3Izx1C5g0V+odyWNSOZcxJOyucEY56F6vSiskfwcXLbddSasuonHpxaMwKJ/T0LuA2jWxE7OKsJC6h1RvKh3jNnMSMJ+EAbQpU7imXiYknIir01UpuD9RhJSnCVIOEnF+gIGDptLeahLcnqTIXSh1Y6oEaJjYcxVjGTq/nCZWct27k+DhT38LP1R6CWMmdcZSgYKQDzfSaY7BcKpVha+d7v+jlNzHiL/P/AJJqmc4/8TveKtQ7UZtTvf5HFxudP5Q+I5ZmPN/Y3Usu4FGcYLapZ89WclZ6N+xRnl+ErpQwc4o0MH/cjH5hOQhct9vqsTYO9TYX7sSjtL+NIraHnG0d63JdrOQp9yEWwmnOBuCjppOCJsRKSqSs/URhEfxJZvoiLXMSX/bc2EAOa2dgrSqN0NdRxkxHIDrJu7JN+tBCkwsAynOpNkrEkJZlcSTR5NXnxsClw/5sJu9p8AsLxJS3mAk9GmauxqmTFx+Sy15Yd2YQKZSACABAAgASiAnQ7kNn2sptxrO0r2mjypo80nzmxhHfhFV6krs67Z2G3NFX6s1AmmpX5FyrUjTi5yJWgHBGCf76FZULIzcHtWNWq4S5aEhR4Dojg2G0uccwAmUkpJK7NiTS6m18FwotEwDFA/iAmQM8Etzgm2sZk6lUU+hyG1aaVbOvUiSpG7K5lpXOlgXCYJOm6cp6NI2Li5+I8RCbSiuR1kdgUKkFeT5jkXNbUQ5wIIINVRBBBzdCbLxPiZKzihafhyhCSkpO6OhF8FJ9qdyqeeVtEafARt1YecNJ9odyPO62iDgY6sw679JIljSOkCsbEq25Wv0QjwEdWcfTrgsbDe4OfMNcdGgTsVyj4gr1JqDirMoT2JSjed3fqZpnOP8Axu94rvKfamcFVVpv8kxeTAD6X6WZsHCl0iI6Xes/HdDoNhq8i2aNyQqBvT7jzt/iKbK6cPposMn/AHYw+QQNLdvt9VibB3qXC/diUdpfxpFbQs42jvW5LtZyEO5DSI15EhIDtUEFJwVizVcFVk3qEGCWNdPSD3KRRaRFKalJWFYHJbsCdHoRz7mKJwwjrocrqUFTqXKPaNkwlHVzI2LjQ3ar2nqmJqltGlvcLOPwyxg55K8ZfJba8cas7HpCYJBQQAIAEACABAGHmQJsBUtFXqR/JHVdoNlKRoshLSV7G5ZYpHEbNwjq1s8uiGoE8yhSuzpqlSNOLkx5Ag4O1W6cFHqcnjsdLES/+vohZSFBNp3LN8ndPgvhFjWtZGZy7Yg0Pma5WjRuWdiISi7+h0eFxrrLLN80Pb/bm4+iOIE3QiIjdgqcOEncEzDyyzsNx1LPSeq5lSrTZzpLXFL4ri3GOEmzzk6R0rmPEFGlRpRlGCvc6HYs6tWo4yk7JDy6kN0Js8Y4znpI+areHqdKvOopxXJL/JNt6VWgoOMnzZB5ZE9o/id4rp+Cw/sX6MDjK/vf7DLIntH8TvFHA4f2L9C8ZX97/YZZE9o/id4o4HD+xfoOMr+9/sTpFLiFpBe/NX6Rr7U2WCw6V1BXH08XWcknNk7TOcf+N3vFakO1GNU72Tt4XrTvyP6pWdjuiOh2F3FmUWkACTuoqgdDODbujz5/iGiYV0oZH+lh/FjIImrFv32+qxNg71LhfuxKG0v40itoWcbR3rcl2s5CHcjRuZNpdiH4j7svyYiZjsKdLoRx6o1gcluwIj0FqdzFE4YMKcwl1QJqVep1LdFpRG+KdqncUwlzLUDCdqncU2cbxaYqmk73LcokTDhsdrNad4BXjOKp7uvOGja/5PSsPUz0oy1SYsqxMCBQQAIAEACAEKc/BhRDYxx3NKsYVXrQXyiOqs0GikWguI0kr1pXkzKSp4alfpFD6DRi3QZ7CrcKWVHLY7HvES6/T6IVxTrDuKk5mfdDiDQ8IZ68+aQEs855+pVq1WpCSShdGng8Jh69KcpVlGS6J+orQokaiRWRGAhzTMGRwXDSJ6QQpGlUjaxUTlh6ly46FSm0mC145MRtYsnU5p6RWFmyThLmdHTnGtTzLoynLtXMdR48SFI+i70Ta01tO4halN5o3Oarw3c3Fjq9phER0wR6PzC53xP9mP5Nrw81vpfgfXwCbB1qp4V+5V/C/wAljxM/opfl/wCDmsU7VO4rsOZy+ZamMU7VO4osLmWoYt1h3FFgzLU0jwzgmo5rCmzXJj6TWdHQ0znH/id7xVqHajPq98vyT14XrTvyP6pWbjuiOh2F1f4LBVA6f1KB8vv2jC/TQ/ixkpXq9xcl9vqsTYO9S4X7sTN2l/GkVtC5Q2jvW5LtZyFPuRDuiumaznPeqkG8qNCrGOdmDFdad6ddjMsRwymSAEs3SpFUsRSo3d7m2Xfy9qXeDdx8jekRsIzzKOUrksIZVYTwkg+yDCQFkWXerS2vosKbhMNLSJiYwSRm6gvKtvYeVPG1Hbk3y/yd7siqp4WCv0JV9IaM7mja4BZEKNSfbFs0JVIQ7nY1ypmuzib4p/DVva/0N39P3IMqZrs4m+KOFre1/oN/T9yM5SzXbxN8UnD1faw39P3IMpZrt4m+KOHq+1hvqfuRlsdpzOadhCbKlOPVWFjUjLoyPvjpDW0WOcITxT5ViZOCRUrmzaUp4mHL1Qs2kinmmRmF6inlZm1aUasHCXqS1zowc186zKsGeYGZkR0yTqtWblDIzGpbNo0YVXX5pK6tqhWhx5Ta41HonWajsqOcaE/EQnKzhK1uvyUtmYihTcoVoXzck9HqN4rS0kHQSNysRldJmZUhkk46GuEbTvThvod/5NLpyZFhRHNDWkPaXOAlhTDhXoqB61QxcedzZ2VNu8RzfXfLc8Ah7WUqIBIBkjLodFGYbJ7FDF1F0ZrPBwqu8o/2cVexScZSIrpBoLZhjZ4LRhCoTM1j+IZN0Y3fqX8FhaVF/QknYkL5IkmN6Se5ReFnarU/C/yZfiSN6dN/LOcwiuyOVsgwkBZBhICyNI7vROxNn0ZJSX1o6Kmc4/8AG73irUO1GdV75E9eF6078j+qVm47ojothdX+CwVQOnZQPl9+0YX6ZnxYyUrVe4uS+31WJsHepcL92Jm7S/jSK2hcobR3rbl2s5CHcv6IR+c7T3qrDtRpVe9mE4jBAAgAQAIAEASNw6S2HEJeZAtInKdcxL5rD27hKmIoRVNXaZs7GxdPD1m6jsmhS79KZFLMAzkDOo6ZKLYODq4eM97G1+hLtvF0sRKLpO9upE4IXQWMG4SRYLhJFkFwkiwXJG4dJbCiEvMgWkTl0gjMsfbeFqYigo01d3NbZGJhQr5puysL3w0uHFwMA4WDhTqtwZZ9ip7CwFbD599G1y3tnHU62R0Zc0QbqO09C6B04soUtq4in63/ACDIRa1zQeVKuwAz7wNyj3CvcueduUWpwvcUAVhGHOV5NpG73lxmTM27BJKI227s1QIJUiFhDpGZRVI5kX9n4vh6mZ9GIsox01KKNHVmpiNspO1Jf2ydvciMhPdhENGDnJzmYWRt7C1atGMacb8xmysclWlOvK10Ob4aUyIGYDg6RM5GcqlW8O4WtRqTdSLV16ku3cVRrQgqck+foQi6o5oEACANI3JOxMn2skpd6/J0dM5x/wCN3vFW4dDOq98ievC9ad+R/VKzsd0R0Wwur/BYKzzpmUD5fftGF+mZ8WMlK9XuLkvt9VibB3qXC/diZu0v40itmGRG1bj5xZx8XaSZC0tuLe5r6jMyn95pPouFoIkVSjK3I1qkG3mXR8xLGttG8J+ZEWR6Gca20bwjMtQyS0DGttG8IzLUMktAxrbRvCMy1DJLQMa20bwjMtQyS0DGttG8IzLUMktAxo1hvCMy1DJLQMaNYbwjMtQyS0DGttG8IzLUMktAxrbRvCMy1DJLQMa20bwjMtQyS0DGttG8IzLUMktAxrdYbwjMtQyS0DGttG8JM0RcstAxrbRvCXMtRMktAxrbRvCMy1Fyy0MY1to3hGZaiZZaBjW2jeEZlqGSWhnGttG8IzLUMktAxrbRvCTMtQyS0DGttG8JcyDJLQMa3WG8IzLUMktAxrdYbwjMtQyS0DGttG8IzLUMktDGNbaN4RmWoZJaBjW2jeEZlqGSWhvBh40hjKy4yqrkNLjYAK5pk5JqxLSpyzXtyRPR34TnEfecTvJKuR5JGVUacm0T94XrTvyP6pWbjjo9hdz/AAWEqB0zKB8vv2jC/TM+LGSler3Fy31tnRogGcylvmpMM7VUZ+0IuWHkkVmt6xxgo2M4CQcQLJmW5MdOL9CSNapHkpMzlL9Y70m6h7R3EVfcwyh+sd6XdQ9qE4ir7mGUP1jvRuoe1BxFX3MMofrHejdQ9qDiKvuYZQ/WO9G6h7UHEVfcwyh+sd6N1D2oOIq+5hlD9Y70bqHtQcRV9zDKH6x3o3UPag4ir7mGUP1jvRuoe1BxFX3MMofrHejdQ9qDiKvuYZQ/WO9G6h7UHEVfcwyh+sd6N1D2oOIq+5hlD9Y70bqHtQcRV9zDKH6x3o3UPag4ir7mGUv1jvRuoe1BxFX3MMpfrHejdQ9qDiKvuYZS/WO9G6h7UHEVfcwyh+sd6N1D2oOIq+5hlD9Y70bqHtQcRV9zDKH6x3o3UPag4ir7mGUP1jvRuoe1BxFX3MMofrHejdQ9qDiKvuYZQ/WO9G6h7UHEVfcwyl+sd6N1D2oOIq+5hlDtY70m6hog4ir7n+wyh+sd6N3DRBxFX3Mw6O4iRcZWTMtyVU4rohJVpyVnJ/sTTyM6S8If5t/8sAA7S/CluKy8czpthJqT/BYKoHSlA+X37RhfpmfFjJSvV7i7LvQsKC7okTsnWm81zRG0mrMrql0F7TNrMMdDg09YIrPSNy0aWNVrM5zE7KlmvAbZPE9jE42KbjYalbyurozOTxPYxONiONhqHldb2sxk8T2L+JngjjYah5XW9rDJ4nsYnExHGw1Dyut7WZyeJ7F/GzwRxsNQ8rre1mMniexicTPBHGw1Dyut7WZyeJ7F/GxLxsNQ8rre1mMniexfxsScbDUPK6ujDJ4nsYnGxLxsNQ8rq6MMniexfxsRxsNQ8rq6MMniexicbEcbDUPK6ujDJ4nsX8bEcbDUPK6ujDJ4nsX8bEcbDUPK6ujDJ4nsYnGxHGw1DyurowyeJ7F/GxHGw1DyurowyeJ7F/GxHGw1DyurowyeJ7F/GxHGw1DyurowyeJ7GJxsRxsNQ8rq6MMniexfxsRxsNQ8rq6MMniexfxsRxsNQ8rq6MMniexicbEcbDUPK6ujDJ4nsX8bEcbDUPK6ujDJ4nsX8bEcbDUPK6ujDJ4nsYnGxHGw1DyurozeDQor3BrIEQkmQAczwScbDUFsurozuqDeTCaz+OHucc/pENb0CWfaq1TGzv8ASbWH2Nh1H/U5sSpt5UF1cJzmGwnCad9YRDHzXcFbYFGS/wBNtM5G6FyY0B2C+C82Oa9pa7YZKysZD1MieyK0Xaw2bRopPowSDrPc0tHUM5TZYyFuTCnsupfmjrbx6CIL3V4TnNJe60zHYs2pVc5XZ0uBw6oq3qdkmGgUD5fftGF+mZ8WMnFer3F2mmE1EN7fFMbDKjnaZBDXkCoWWJoKI3LUg7IjOClEyIxgoDIjJagXIgDUCZEYLUBkRnBQLkRvBgg2oQxqwrkwtPZ4JRAFGFp7PBIAZMLT2eCULBkwtPZ4JADJhaezwSgBowtPZ4IABRhaezwSAGTC09nglAMmFp7PBIBjJhaezwShY2yUWns8EgGMlFp7PBABkwtPZ4JQsGTC09ngkAMmFp7PBAAaMLT2eCULDm5v8KK1zDWDKuUpGo96WIWO0ys2Dt8U8aMIsWs1BDJ4SbXMRjgRBgvAITSRo5qNRAHEAnP0eCRpFZuz5D24sPAiEjVIr2hIkPh1JzHHoTyS7Km8q9xIdKpjHxC8EQGt9EgCQfEOkG0pSKfU/9k="/>
          <p:cNvSpPr>
            <a:spLocks noChangeAspect="1" noChangeArrowheads="1"/>
          </p:cNvSpPr>
          <p:nvPr/>
        </p:nvSpPr>
        <p:spPr bwMode="auto">
          <a:xfrm>
            <a:off x="155575" y="-1524000"/>
            <a:ext cx="4543425" cy="3181350"/>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28" name="AutoShape 20" descr="data:image/jpeg;base64,/9j/4AAQSkZJRgABAQAAAQABAAD/2wCEAAkGBxQQEhUUDxQVFBUUFxYXFBQWFRQVFRQVFBUWFhYWFBQYHCggGBolHBUUITEhJSkrLi4uFx8zODMsNygtLisBCgoKDg0OGxAQGjAkHyQ3LCwsLCwvLCwsLCwsLCwsLCwsLCwsLCwsLCwsLCwsLCwsLCwsLCwsLCwsLCwsLCwsLP/AABEIALwBDAMBEQACEQEDEQH/xAAcAAABBAMBAAAAAAAAAAAAAAAAAwQFBwECBgj/xABKEAABAgIDCwcJBgQGAwEAAAABAAIDEQQhUQUGEhMUMUFScZGSMjNhgaGx0QcWIjRTsrPB4TVCcnN0giNiw/AIJFSTwtIVY+Il/8QAGwEAAQUBAQAAAAAAAAAAAAAAAAECAwQFBgf/xAA3EQACAQIDBgUEAgEDBAMAAAAAAQIDEQQSUQUTFCExMgYVQVJhIjNxkTSBsSNToSRCwfAWYvH/2gAMAwEAAhEDEQA/ALTixA0FzjIAEk2AVlJGLbshs5qEXJnEXQv0iFxxDWtYMxcJud055DYtOlgYW+o5uvtio3amkkNPPCk2s4PqpeCpaEHm2I1DzwpNrOD6peCpaB5tidQ88KTazg+qOCpaB5tidQ88KTazg+qTgqWgebYnUPPCk2s4PqjgqWgebYnUPPCk2s4PqjgqWgebYnUPPCk2s4PqjgqWgebYnUPPCk2s4PqjgqWgebYnUPPCk2s4PqjgqWgebYnUPPCk2s4PqjgqWgebYnUPPCk2s4PqjgqWgebYnUPO+k2s4PqjgqWgebYjU0i37Uhucs4PqkeEpL0Hx2lipdGJefke1nB9U3hqOg7j8X8GfPyPrM/2/qjhqOgeYYv4FxfjSbWcH1T+CpaET2rielw88KTazg+qOCpaB5tidQ88KTazg+qOCpaB5tidQ88KTazg+qOCpaB5tidQ88KTazg+qOCpaB5tidQ88KTazg+qOCpaB5tidQ88KTazg+qOCpaB5tidQ88KTazg+qOCpaB5tidQ88KTazg+qOCpaB5tidQ88KTazg+qOCpaB5tidQ88KTazg+qOCpaB5tidQ88KTazg+qOCpaB5tidQ88KTazg+qOCpaB5tidRejX6Rgf4gY4dAII6ajWmTwMGvp6k1Ha9ZP6+aJ+5N8jYtTwGmciQZgHOJ9BmCD0hZdSDhKzOhoV41oZok8mExQXl8+0YX6aH8WMnIC576nyosWWlst5E1NhfuxKW0X/00islu3OMCKQ2WG5rZiYBc0GVuDOcupRyrQTLEcNVkr2NMezXZxBN38B3CVdDGPZrs4gjfwDg6uhs2K05ntPWjfwDhKpgxmDO9o60u+gHCVWGPZrs4gk38A4OroGPZrs4gjfwDg6ugY9muziCN/AODq6GzYjTmc07Cl30BHhKiM4TdZu9G+iHC1Pj9hhN1m70b6IcJU+P2YwhrDejfRDhanx+xONCa+U3DemucGPjRqx0/YiaLD1xvTXKHySbut8fs1ECFrt4gkz0/kXdVtEORGYPvs4gpN9BIheEqtmcezXZxBG/gHB1fgMezXZxBG/gJwdX4DHs12cQRv4BwdX4DHM12cQRv4BwdX4N5jWG9LvoicLU+DBe3WbvRvoBwlT4/Zrjma7OIJN/AXg6vwGOZrs4gjfwDg6oY5muziCN/AODqhjma7OII38A4OqGOZrs4gjfwDg6pvCcHTDHNcQJyDmkyGc4M5pVWgxssLVSu1yBSlcf3HecaRbDaesPcB2VdQWVj16nR7Hk+aLHuNFLoLCc9Y3EgdgCzzdKP8vn2jC/TQ/ixk5AXLfb6rE2DvU2F+7Eo7S/jSK2hisbR3rbb+lnHwV5IhYzpucTnLiTvVSC+lGnVf1tGqeRggBeh8rqTo9SOr2hTeWf70In1Ck/pEE2xICLACLAPbnfe6lJTIK3oKtJ9GvusknDHbmYJMnVoDldG8zPPo6EgnKxq0mQr09CUVpXDSZoD0GEdsiomrFiDujRJYdczJIFwkgLhJLYLmW5whCPoSUzPPo6NqmKvKwlE5s7T7xSPtHrvGChLAtRoWETMyqToxuxlSeVDjIhadyk3aIt9LQMibadyN2g38tAyJtp3I3aDfy0NYlGDBhtJwmek0yzFtYTJ0la5LQryzpaknSWgPcBmDnAbASFNDoipU72dF5PaHDj0mK2K3CDYDHCtwrMaINB6FmY13djo9jw/03M7b/yFEgRRRgQHSng4RkJ15yZz0ysWbvIZ8l+Z0XDVd1vsv06lH/4iIYbdKEG/6WH8aOpEVy3r7fVYmwd6mwv3YlHaX8aRW0LlDaO9bcu1nIU+5EI/Odp71Vh2o0avezCcMBADqgMrn1J8EQ1XysJUl03FNl1HwVooSSDwQAIAfXN+91KWmV6/oK4s1Zqk6z9BmZcwwHV5q+lGVhmiZwT0WZ0jTEurGBDPRvS2fqLmibmjvlh1SLsHPpAnm602/Ow6yyZvQaxqOSa5DrTZRY+E0lyNI9JEEAOAJlmB7UydRU+TLmE2fUxbbjyWpoy6rTnaBt+iSOJi2Wa2wq8FeLzfgeQ3YQm3BI6Cpk1LoZFSlKk7TTRvgmxqdZ6Ed46mroZIzDehxegqkl6mcA2DeksxM0TSO2UMzt7yiStEdFpzI5QlodUDOdifT6sirdEFKikOMif7CSTswpxTinYRx7tY70l2PyR0DHu1jvRdhkjoJx4zsE1nNamzk8rJKUI51yOgpnOP/G73irMOiKFTvf8AZ0/kvMqXGn/pofx4yy8b3HS7Gf8Ao2+TpKXedCiUvKHPrmCRPPIYO+VXyWY6EN5vPU6VbRrLDcMu0p3/ABFn/wDShS/0sP40dTIoluX2+qxNg71NhfuxKO0v40itoWcbR3rbl2s5Cn3ohX5ztPeqsO1GlU72apxGbMYXGQQlcRtIfGUNvTo8VL0RXV5yI9RFkEBYEACAHtzszv7tUtPoV6/oAGat1fSUWFutAlnrdvKLB/Qo+jkBrpnBdOsHMRnBsOlMTTdh7hJQz25DOI8gmRO9I3z5Cximug9hh7oAAmTjSQBOZ9FrVUlUtXs36GtDC5sA5pf9y/wRFMimqs1G3MpardiTZFKLqSTXJoaOcTnrVVyb6nS06cYK0VYwkJLmzXFtbSR0hKpOL5EVWjTqq1SKZKUN7nconNar8LvqcPjIU4VJKC5DjB6XbypLFW4YNec7ylsJfl0NonNnb80PtBfcGCiLA6oOc7E+n1Ia3RGlM5Z/vQmz7h1LsQgkJAQBpG5J2Jk+1klLvR0dM5x/43e8Vbj0RnVO9jm4riIpkSP4QzfmOWZjze2Mdtc25giww5z3gmeY1VEhZxv3KY8t9FEKnw2gk/5dhmazzsbwT10ELtvt9VibB3qbC/diUdpfxpFbQs42jvW3LtZyEO5f0NMBr7Ce1R00nFFmvKUasjGRD+z9E7doj3zMue2GPkPmjkhEpT6jGNFLjMqJu7LEY5eSNE3mOJ25N68akND5tYx1YJMyRaGj5yXP4/xHhsJN00nKSNfCbHrYiKn0RMw7xW/ejOOxgA7SViT8Yzb5Ulb8mpHw5C3Of/BB3dvdiUX0ph8OcsMVSswhoW9srbtLG/Q1llpqZWP2VUwv1XvEZXOzO6l0UOjMKt1Qo3M1OsM9WY1v70IF0HVFjSOCa2uFYObCGYmwdPXoVfERlZSh1XP8mhs6tTU3SrdkuT+NGvwM6ZAbXgElzQS4aQJkZtBEgDtnmVKhj41qjh0ehtbQ8PVsHh1Xvmje1/j0Ytc8zDGNfIkmbQDNwDg4zOgSHyVfG4erKqqkeit/kv7B2lhaOGlh6ivKV7fHJkFS2EuqBOwEq7VVkijsecVmi+orcahmPGYxsN0SbhhNZUcGfpGeZtWk1KC5uSaSO7d5LRh1Uk4FmLGHKyeFKfUo94QcQyJvuvdyZsIgYMMOc1jCZxHGQLosU5g4yADRmDR0hT4dKcuZnbQxc6dNKPqQ9CFZWhTOVqvkLsNR2/Mp5E+qNtPUlE9DSLzZ2n3kj7RY/cQwUJZHVBznYpIdSKt0RpTOWf70Js+4Wl2IQSEgIA0jck7EyfaySl3o6Omc4/8AG73irceiM6p3scXG50/lD4jlmY83tjFjXC5lv7veKzkb5SPl8+0YX6aH8WMnoQuW+31WJsHepsL92JR2l/GkVtC5Q2jvW3LtZyFPvRCvznae9VY9qNKr3sxM2pxHZaGEACABAFj3kxsKitGo5ze3C/5Ly/xNR3eOb15ncbEqZ8KvjkTy542ROPBD2lrhMOBBFs1LSqypzU4uzRHOCnFxfqVq+iYmLEZYatmhexbJxnFYZVX1fU832thuHrumugnCaTgBoJJIAArJJ0BaHRcyjZuTsbRIDm4WExw2tIlvTFOL6MkdGpFJuL/Rl0Bwc2oGqcgWuqIBnIFRcVScsubmi1LZmLVLebtuL9Vz/wACsKlyztBIPpTHKkMETskJiYzqNYKjmc7c36ll7axkacaLl9MVaz9VoxG49yYtKpAh0YYLp4WFMgQmz5RdnEt5TqklBcyvh4Sqy+j/APC4rgXqQaHDLYYwohHpRTynEWaregLOqVJTOgoYaFFcuuprSaRCgc65kOesWtnvzqNJvoTSqKPcxSBHbEGFDc1wtaQRvCRprqLGUZdGV35QL4GRXGjMYHYtwJiTMw8Zw0aRIkGfyV3DU2vqMfaGIjP6F6HK0LMVoQMSr1RvBPodfzKVdBJr6hTT1JxH6GkbmztPvIfaPj9xDBQFgdUDOdikh1Iq3RGlM5Z/vQmz7haXYhBISAgDSNyTsTJ9rJKXejo6Zzj/AMbveKtx6IzqvexxcbnT+UPiOWZjze2N1LFuDzLf3e8Vno32Ul5fPtGF+mh/FjJyELlvt9VibB3qbC/diUdpfxpFbwuUNo71ty7WchT70RRorjOrSdItVeEHlRerVY7x3MZI+ztCfkkR72Oph1GcNCTIxVVi/URITR4IA7fyeRvQissc13EJf8VwPjCjarTqao6zw7U+icP7OuXGHSggDgL6XCHSXE/eAPf4heneE6y4Nxfozh/EtBvERkvVERlLLOxdO5x0Oe3c/Ri7LrSEpuI6fkZzHUVBUpUZ9Y/ou4fG4uh2T/p8zDboQ8LCIcSGlomQ8WgjDmQQem1Uo7Npqoppt/k3peJsTPCSw+VRv0ceXM0dSxEdWHOc6QGknQAOwLTUoR6I5iUatSV27tlxXvXGbQKOGtAxr5GI6qeFLNsGZZFernkzp8FhtzTs+vqStDpBJk4znmUJcKiv6pTstiikNm5pAZJtWLzsl1HetfDuChyRyuPjXdZ3ZFUG7JgEmA5zJ1HB07R81LLdy6orQdeHbIamksJmQSTnMqyelOUoLlYY4VH1YZTD1exCnFCbueoZSzV7EueIbuepnKmWHcjPEN3PU0jUlpaQ0FJKSashY05KV2NFGTjmg5zsT4dSKr0QrHo2E4kEJ0qd2MhUUY2E8iOsE3dyHb5BkR1gjdyDfITpFDIa4zGZNnTeVklGsnUivkmqZzj/AMbveKnh2oqVO9i9x+dP5Q+I5ZmPN7Y3Usa4J/gt/d7xWejfKS8vn2jC/TQ/ixk5CFy32+qxNg71NhfuxKO0v40itoWcbR3rcl0OQh3Iiv8AyLZkEvEiR90jOqUMRGyTN+rsatL64pO/McworX8iJXZV3EKwpRl0ZmVsLWo/cpikGIZlrs47QnxfoyrOKtdG0aCHCvellFMbCbiRb2FpkVXfIuxdzpbwY+DHe3Xh9rSD8yuT8W0s2GjLRm/4fqZa7jqjvl50dmCAOEv+h/xGG0Ed3gu88I1PpnA5bxFHsl/Ryq7U5cEgAlA6/wAmNyMopge4ehAGGel5qYN8z+1V8RO0bIv7Po56mZ9EWpdGL/FDbGYXE6X/ABWcdAawDJzdo7akAcX5X7lVQqS0Zv4T9hm5h7HDrCuYWfoZG06XSp+ysldMcEACABAAgAQBKU25GLo0KMXVxCRgmystI6gsbC7V3+MqYdLlH1NLEYDc4eFZvnL0I6FELTUtlNoy5RUlzFcsd0bk7Oxm6gGWO6NyM7DdQDLHdG5GdhuYCceluLXCrNYmzm8rJaNKKnEnKZzj/wAbveKsQ7UUqnexe43On8ofEcszHm9sbqWNcLmW/u94rPRvlJeXz7RhfpofxYychC5b7fVYmwd6mwv3YlHaX8aRW0PlDaO9bku05Cn3I5WNynbT3lYqPS6XYvwjROTsPaTVmOIFOewznOqVdaljXlEy8RsjD1vS34JygxzEYHGomebNUZLQpTcops47H4dYevKnF3sIXQbWCm1FZjaD5WHV6kbApcLpJbxAjvksHb9LeYGfxzNnZVTJio/os9eUnfAkFOR8oEL0GOsI+Y+YXXeEqtq8o6owPEEL4dS0ZxC9DONBAAgC4vJNQcXQzE0xnuPUw4AGyonrWdiJXmb+zoWpZtSWpr/824f+pvY4+KrM0BRzpFp/mZ7wQBpf1Da6gUjGSkGEgnWBBb1zkpqTedWK2MSdKVyhlqHMggAQAIAEAK0SjmK9jBne4N3mSrYysqNCVR+ibJ8NSdWrGC9WdBfvHGMhwW8mEwb3fQDeuf8AC9BulLET6zf/AAa23aq3kaUekURcZjGCsTXXNRSOYi5zdkxOC9jjLBkki4v0HzU0r3EqbDDXVJJqzH0pZlzNBR3WFNysdnjqaR4DsE+icybOLyklKcc8eZPUznH/AI3e8VZh0RQqd7F7j86fyh8RyzMeb2xupY1weZb+73is9G+Ul5fPtGF+mh/FjJyELlvt9VibB3qbC/diUdpfxpFbQuUNo71uS7TkKfcjlI3KdtPeVio9Ko/bj+EapSUChCHT0ZsmNA0Ady14K0Ueb4ubnXk/kZ06LMyGhR1JXY+lGyEqJFwIjHarmu3OBVPGU95QnDVNf8FvDzyVYy0aLgC8akrNo9JTurgmDjnL+Ic4GyvcWldD4bm4Y2PzyMva8M+En8cyvV6haxwQIAEAX9ebBwKDRh/6mHrcMI9pWXV72dPhFajEa3abgUuE7Q9hZ1gnxChZYForJiq1p3OB+SAK78okamRIr8YH5MHThhsiyQEg5+Dpzn0s01oYfd2+TDx2+crPtOJVm+hmAlAEACABAHRXkUUOjOiO5MJpM+k1d01y/ifENUI0I9Zs3dhUU6rqy6RRDU+kmLFfEP33E9Wjskt3A0NxQhTXojJxVV1akp6jmmQi4CWjQtGaukZ1KSTdxGFCc5wLhKXVmTIptkkpRjGyZi6PKGz5oqdQodo7BFVY0aVKiBpt9BGlu9B1eg9yZUf0smw8f9SP5JCmc4/8bveKfDtRBU72L3G54/lD4jlmY839jdSx7hcy393vFZ6N8pHy+faML9ND+LGTkIXLfb6rE2DvU2F+7Eo7S/jSK2hcobR3rcl2nIQ7kcrG5Ttp7ysY9Ko/bj+EaIJTaGwuIArJToJtrkQYirGnTlOTtyOhpIdKTBVbUtSV+SR53GUXJykRzmkZ6lC1ZllNPoakIYqLcuXHxkGG/WY09gXjWPpbrETh8s9Iwk89GMvgdKmWRvSqGyKCIjQ4ESIM8yno4ipRkpQdmiOpTjUi4S6Mj/Nii+xHE/8A7LT/APkGO/3Ch5RhPYHmxRfYjif/ANkv/wAgx3+4HlGE9gG9ii+xHE/xSef4/wD3A8ownsJ+j0x8NrWMdJrQGtFVQaJAblE9tYx885ZjhKMVZITpcZ0WWMM8EzGiRtEknnGM94vC09DOUvtR5xi/eLw1PQ0jXwQIJDKREDHOBIm10iJy5QEt66/YmJqYrDty5yXUx8dKlQqKMuVyNplybnUsza6EHn70KI1jp9LRUesLcjOrDnbkZs6WFq9Gc228cxI0VkGMMCEWguc0zLnND5DBqqBbvSwx15OLXQStsXJThNS7r/roNbvXmRaLDxgcIrRy8FpBaNaRzhT08SpOxQr4CdNXXM5lWigCOoHVQP8ALXNc7M6kGQtwTV7odvXGVP8ArdspdY0//f8AJ0kf+l2a36z/APf8HLNXZrqc2PKbGM8EKSo/REFKCtmYjhOhmvvmm3cWSWjNG9PMyNiWpzYyirJjkM6BuCerELlzE6UPQdUMx0BJO2Vk1BveR/JI0znH/jd7xT4dqIKnexe43On8ofEcszHm9sbqWPcLmW/u94rPRvlI+Xz7RhfpofxYychC5b7fVYmwd6mwv3YlHaX8aRW0LlDaO9bku05CHcjlIvKdtPeVjHpVH7cfwjVBI2lzZ0Nz6IIbf5jnPyC1KNPKrnBbTx0sRVfP6V0Hc1MZYlHhBwluTZRuPhNxZFOEiq7LyLKvOjYdEh/y4TdzjLskvLPEdLJj5/PM7vY1TPhI/HImlgmsCABAgIAEACABAAgDkr/aOHCEdIwx1HBPyXa+EKjzVI+lk/7MzaGAp4mzl6ENcWkwYLXNjwWxcIghxDSQJSlWOtdDtHC4utOM8PVy/BWw2y6FOLUlmuTlCuzRWAthiNADqzgOfKcpTkHGwaFkvC7YpdJRl+i1PCUZRUbtW5Ln0JK492qPBaWtjue1zsIiKXEiecBzmzkZJJ4nakHedFP8EMcBTpxf1O3yc7FvZgxXOdApcMzJOD6JlMzlU6fYrEfEFaHKrQkjGnsinOTcKqEI15sVomIkMtAmTNwk0ZzybJ6VPHxJh5XioyUui5epE9i1Y/VmVvXmI30XTZFxUOAZw4Tc8iJkgCoGwDtKNhbOq4feVa/KUn0+Bu1cZTq5adLpEggujRjvoPqZRyThN61JUjyuQUZc8oo24dKeQXUekStxEU1dHoqvvoN2bLzwlaK5QfMUplxqSSJUakmqXq8b/olqYiml1EoYGu+Ti1dkjdK9yLRzIse9oaHGIxkfAGeYc4tEiJdyKOJhPryFxWza9F8ua/Bz9Liei4YJ0ic3KWo+T/sr0Y/XG7Jimc4/8bveKmh2op1O9i9x+dP5Q+I5ZmPN7Y3Usa4XMt/d7xWejfKS8vn2jC/TQ/ixk5CFy32+qxNg71NhfuxKO0v40itoXKG0d63JdpyEO5HKReU7ae8rGR6VRf0R/CMNzjalj3IK/KnL8M6qa2U+R5nLqwSiAEgERGPpHaqz5s0I9DtrwKSMVEaSPReDWZVOb/8AJXnvi2i+IhNeqOw8O1L0pR0Z1OObrDeFyWSWh0QY5usN4RkloIGObrDeEZJaAGObrDeEmSWgoY5usN4RkloAY5usN4S5JaCBjm6w3hGSWgoY5usN4RkloIcfflTGvexrHBwaCSQQRNxFVX4e1d54WwkqVOc5q1yCrI55dZ1I7AlEsYki4CFJh6R1pY2fJmBtjCLJvorp1EBEIEgSAc4BMtyHRpt3cV+kc7vJpWvyNQpBhIZE20qVQRW38kO6BClEh+k6p7LNYdCbWVqcvwS4Od8RDl6ovChUDFuiuw3uxjsKTjMNqlJo0BYSjY7ac8ySta3IeEJwww4TFaQQ890pnoOrOY1VeC3Lf6f9HG3XE2t6/wDkfUznH/jd7xUsO1Fap3sXuNzp/KHxHLMx5vbG6lj3C5lv7veKz0bxSPl8+0YX6aH8WMnIC5b7fVYmwd6mwv3YlHaX8aRWsPONo71uS6HIU+5EFSaBIk4bayTKudZzLN3H0pnXQ22ofQ4vlyEodBeRhCRANdaVUH1HT2zRnFxd02StGpEhJ1Vh6FdjLU5SpTvzQ7BFqkuiCzG1JpQAk2s9yjlMmp0r82R6iLRN3qzMRzWic2zq/lP/ANLl/E8FuYT0Z0Xh2parKOqOpyV+qdy4nPHU6+4ZK/UO5GeOoXDJX6h3Izx1C5jJX6h3Izx1C5nJX6h3Izx1C4ZK/UO5GeOoXDJX6h3Izx1C5g0V+odyWNSOZcxJOyucEY56F6vSiskfwcXLbddSasuonHpxaMwKJ/T0LuA2jWxE7OKsJC6h1RvKh3jNnMSMJ+EAbQpU7imXiYknIir01UpuD9RhJSnCVIOEnF+gIGDptLeahLcnqTIXSh1Y6oEaJjYcxVjGTq/nCZWct27k+DhT38LP1R6CWMmdcZSgYKQDzfSaY7BcKpVha+d7v+jlNzHiL/P/AJJqmc4/8TveKtQ7UZtTvf5HFxudP5Q+I5ZmPN/Y3Usu4FGcYLapZ89WclZ6N+xRnl+ErpQwc4o0MH/cjH5hOQhct9vqsTYO9TYX7sSjtL+NIraHnG0d63JdrOQp9yEWwmnOBuCjppOCJsRKSqSs/URhEfxJZvoiLXMSX/bc2EAOa2dgrSqN0NdRxkxHIDrJu7JN+tBCkwsAynOpNkrEkJZlcSTR5NXnxsClw/5sJu9p8AsLxJS3mAk9GmauxqmTFx+Sy15Yd2YQKZSACABAAgASiAnQ7kNn2sptxrO0r2mjypo80nzmxhHfhFV6krs67Z2G3NFX6s1AmmpX5FyrUjTi5yJWgHBGCf76FZULIzcHtWNWq4S5aEhR4Dojg2G0uccwAmUkpJK7NiTS6m18FwotEwDFA/iAmQM8Etzgm2sZk6lUU+hyG1aaVbOvUiSpG7K5lpXOlgXCYJOm6cp6NI2Li5+I8RCbSiuR1kdgUKkFeT5jkXNbUQ5wIIINVRBBBzdCbLxPiZKzihafhyhCSkpO6OhF8FJ9qdyqeeVtEafARt1YecNJ9odyPO62iDgY6sw679JIljSOkCsbEq25Wv0QjwEdWcfTrgsbDe4OfMNcdGgTsVyj4gr1JqDirMoT2JSjed3fqZpnOP8Axu94rvKfamcFVVpv8kxeTAD6X6WZsHCl0iI6Xes/HdDoNhq8i2aNyQqBvT7jzt/iKbK6cPposMn/AHYw+QQNLdvt9VibB3qXC/diUdpfxpFbQs42jvW5LtZyEO5DSI15EhIDtUEFJwVizVcFVk3qEGCWNdPSD3KRRaRFKalJWFYHJbsCdHoRz7mKJwwjrocrqUFTqXKPaNkwlHVzI2LjQ3ar2nqmJqltGlvcLOPwyxg55K8ZfJba8cas7HpCYJBQQAIAEACABAGHmQJsBUtFXqR/JHVdoNlKRoshLSV7G5ZYpHEbNwjq1s8uiGoE8yhSuzpqlSNOLkx5Ag4O1W6cFHqcnjsdLES/+vohZSFBNp3LN8ndPgvhFjWtZGZy7Yg0Pma5WjRuWdiISi7+h0eFxrrLLN80Pb/bm4+iOIE3QiIjdgqcOEncEzDyyzsNx1LPSeq5lSrTZzpLXFL4ri3GOEmzzk6R0rmPEFGlRpRlGCvc6HYs6tWo4yk7JDy6kN0Js8Y4znpI+areHqdKvOopxXJL/JNt6VWgoOMnzZB5ZE9o/id4rp+Cw/sX6MDjK/vf7DLIntH8TvFHA4f2L9C8ZX97/YZZE9o/id4o4HD+xfoOMr+9/sTpFLiFpBe/NX6Rr7U2WCw6V1BXH08XWcknNk7TOcf+N3vFakO1GNU72Tt4XrTvyP6pWdjuiOh2F3FmUWkACTuoqgdDODbujz5/iGiYV0oZH+lh/FjIImrFv32+qxNg71LhfuxKG0v40itoWcbR3rcl2s5CHcjRuZNpdiH4j7svyYiZjsKdLoRx6o1gcluwIj0FqdzFE4YMKcwl1QJqVep1LdFpRG+KdqncUwlzLUDCdqncU2cbxaYqmk73LcokTDhsdrNad4BXjOKp7uvOGja/5PSsPUz0oy1SYsqxMCBQQAIAEACAEKc/BhRDYxx3NKsYVXrQXyiOqs0GikWguI0kr1pXkzKSp4alfpFD6DRi3QZ7CrcKWVHLY7HvES6/T6IVxTrDuKk5mfdDiDQ8IZ68+aQEs855+pVq1WpCSShdGng8Jh69KcpVlGS6J+orQokaiRWRGAhzTMGRwXDSJ6QQpGlUjaxUTlh6ly46FSm0mC145MRtYsnU5p6RWFmyThLmdHTnGtTzLoynLtXMdR48SFI+i70Ta01tO4halN5o3Oarw3c3Fjq9phER0wR6PzC53xP9mP5Nrw81vpfgfXwCbB1qp4V+5V/C/wAljxM/opfl/wCDmsU7VO4rsOZy+ZamMU7VO4osLmWoYt1h3FFgzLU0jwzgmo5rCmzXJj6TWdHQ0znH/id7xVqHajPq98vyT14XrTvyP6pWbjuiOh2F1f4LBVA6f1KB8vv2jC/TQ/ixkpXq9xcl9vqsTYO9S4X7sTN2l/GkVtC5Q2jvW5LtZyFPuRDuiumaznPeqkG8qNCrGOdmDFdad6ddjMsRwymSAEs3SpFUsRSo3d7m2Xfy9qXeDdx8jekRsIzzKOUrksIZVYTwkg+yDCQFkWXerS2vosKbhMNLSJiYwSRm6gvKtvYeVPG1Hbk3y/yd7siqp4WCv0JV9IaM7mja4BZEKNSfbFs0JVIQ7nY1ypmuzib4p/DVva/0N39P3IMqZrs4m+KOFre1/oN/T9yM5SzXbxN8UnD1faw39P3IMpZrt4m+KOHq+1hvqfuRlsdpzOadhCbKlOPVWFjUjLoyPvjpDW0WOcITxT5ViZOCRUrmzaUp4mHL1Qs2kinmmRmF6inlZm1aUasHCXqS1zowc186zKsGeYGZkR0yTqtWblDIzGpbNo0YVXX5pK6tqhWhx5Ta41HonWajsqOcaE/EQnKzhK1uvyUtmYihTcoVoXzck9HqN4rS0kHQSNysRldJmZUhkk46GuEbTvThvod/5NLpyZFhRHNDWkPaXOAlhTDhXoqB61QxcedzZ2VNu8RzfXfLc8Ah7WUqIBIBkjLodFGYbJ7FDF1F0ZrPBwqu8o/2cVexScZSIrpBoLZhjZ4LRhCoTM1j+IZN0Y3fqX8FhaVF/QknYkL5IkmN6Se5ReFnarU/C/yZfiSN6dN/LOcwiuyOVsgwkBZBhICyNI7vROxNn0ZJSX1o6Kmc4/8AG73irUO1GdV75E9eF6078j+qVm47ojothdX+CwVQOnZQPl9+0YX6ZnxYyUrVe4uS+31WJsHepcL92Jm7S/jSK2hcobR3rbl2s5CHcv6IR+c7T3qrDtRpVe9mE4jBAAgAQAIAEASNw6S2HEJeZAtInKdcxL5rD27hKmIoRVNXaZs7GxdPD1m6jsmhS79KZFLMAzkDOo6ZKLYODq4eM97G1+hLtvF0sRKLpO9upE4IXQWMG4SRYLhJFkFwkiwXJG4dJbCiEvMgWkTl0gjMsfbeFqYigo01d3NbZGJhQr5puysL3w0uHFwMA4WDhTqtwZZ9ip7CwFbD599G1y3tnHU62R0Zc0QbqO09C6B04soUtq4in63/ACDIRa1zQeVKuwAz7wNyj3CvcueduUWpwvcUAVhGHOV5NpG73lxmTM27BJKI227s1QIJUiFhDpGZRVI5kX9n4vh6mZ9GIsox01KKNHVmpiNspO1Jf2ydvciMhPdhENGDnJzmYWRt7C1atGMacb8xmysclWlOvK10Ob4aUyIGYDg6RM5GcqlW8O4WtRqTdSLV16ku3cVRrQgqck+foQi6o5oEACANI3JOxMn2skpd6/J0dM5x/wCN3vFW4dDOq98ievC9ad+R/VKzsd0R0Wwur/BYKzzpmUD5fftGF+mZ8WMlK9XuLkvt9VibB3qXC/diZu0v40itmGRG1bj5xZx8XaSZC0tuLe5r6jMyn95pPouFoIkVSjK3I1qkG3mXR8xLGttG8J+ZEWR6Gca20bwjMtQyS0DGttG8IzLUMktAxrbRvCMy1DJLQMa20bwjMtQyS0DGttG8IzLUMktAxo1hvCMy1DJLQMaNYbwjMtQyS0DGttG8IzLUMktAxrbRvCMy1DJLQMa20bwjMtQyS0DGttG8IzLUMktAxrdYbwjMtQyS0DGttG8JM0RcstAxrbRvCXMtRMktAxrbRvCMy1Fyy0MY1to3hGZaiZZaBjW2jeEZlqGSWhnGttG8IzLUMktAxrbRvCTMtQyS0DGttG8JcyDJLQMa3WG8IzLUMktAxrdYbwjMtQyS0DGttG8IzLUMktDGNbaN4RmWoZJaBjW2jeEZlqGSWhvBh40hjKy4yqrkNLjYAK5pk5JqxLSpyzXtyRPR34TnEfecTvJKuR5JGVUacm0T94XrTvyP6pWbjjo9hdz/AAWEqB0zKB8vv2jC/TM+LGSler3Fy31tnRogGcylvmpMM7VUZ+0IuWHkkVmt6xxgo2M4CQcQLJmW5MdOL9CSNapHkpMzlL9Y70m6h7R3EVfcwyh+sd6XdQ9qE4ir7mGUP1jvRuoe1BxFX3MMofrHejdQ9qDiKvuYZQ/WO9G6h7UHEVfcwyh+sd6N1D2oOIq+5hlD9Y70bqHtQcRV9zDKH6x3o3UPag4ir7mGUP1jvRuoe1BxFX3MMofrHejdQ9qDiKvuYZQ/WO9G6h7UHEVfcwyh+sd6N1D2oOIq+5hlD9Y70bqHtQcRV9zDKH6x3o3UPag4ir7mGUv1jvRuoe1BxFX3MMpfrHejdQ9qDiKvuYZS/WO9G6h7UHEVfcwyh+sd6N1D2oOIq+5hlD9Y70bqHtQcRV9zDKH6x3o3UPag4ir7mGUP1jvRuoe1BxFX3MMofrHejdQ9qDiKvuYZQ/WO9G6h7UHEVfcwyl+sd6N1D2oOIq+5hlDtY70m6hog4ir7n+wyh+sd6N3DRBxFX3Mw6O4iRcZWTMtyVU4rohJVpyVnJ/sTTyM6S8If5t/8sAA7S/CluKy8czpthJqT/BYKoHSlA+X37RhfpmfFjJSvV7i7LvQsKC7okTsnWm81zRG0mrMrql0F7TNrMMdDg09YIrPSNy0aWNVrM5zE7KlmvAbZPE9jE42KbjYalbyurozOTxPYxONiONhqHldb2sxk8T2L+JngjjYah5XW9rDJ4nsYnExHGw1Dyut7WZyeJ7F/GzwRxsNQ8rre1mMniexicTPBHGw1Dyut7WZyeJ7F/GxLxsNQ8rre1mMniexfxsScbDUPK6ujDJ4nsYnGxLxsNQ8rq6MMniexfxsRxsNQ8rq6MMniexicbEcbDUPK6ujDJ4nsX8bEcbDUPK6ujDJ4nsX8bEcbDUPK6ujDJ4nsYnGxHGw1DyurowyeJ7F/GxHGw1DyurowyeJ7F/GxHGw1DyurowyeJ7F/GxHGw1DyurowyeJ7GJxsRxsNQ8rq6MMniexfxsRxsNQ8rq6MMniexfxsRxsNQ8rq6MMniexicbEcbDUPK6ujDJ4nsX8bEcbDUPK6ujDJ4nsX8bEcbDUPK6ujDJ4nsYnGxHGw1DyurozeDQor3BrIEQkmQAczwScbDUFsurozuqDeTCaz+OHucc/pENb0CWfaq1TGzv8ASbWH2Nh1H/U5sSpt5UF1cJzmGwnCad9YRDHzXcFbYFGS/wBNtM5G6FyY0B2C+C82Oa9pa7YZKysZD1MieyK0Xaw2bRopPowSDrPc0tHUM5TZYyFuTCnsupfmjrbx6CIL3V4TnNJe60zHYs2pVc5XZ0uBw6oq3qdkmGgUD5fftGF+mZ8WMnFer3F2mmE1EN7fFMbDKjnaZBDXkCoWWJoKI3LUg7IjOClEyIxgoDIjJagXIgDUCZEYLUBkRnBQLkRvBgg2oQxqwrkwtPZ4JRAFGFp7PBIAZMLT2eCULBkwtPZ4JADJhaezwSgBowtPZ4IABRhaezwSAGTC09nglAMmFp7PBIBjJhaezwShY2yUWns8EgGMlFp7PBABkwtPZ4JQsGTC09ngkAMmFp7PBAAaMLT2eCULDm5v8KK1zDWDKuUpGo96WIWO0ys2Dt8U8aMIsWs1BDJ4SbXMRjgRBgvAITSRo5qNRAHEAnP0eCRpFZuz5D24sPAiEjVIr2hIkPh1JzHHoTyS7Km8q9xIdKpjHxC8EQGt9EgCQfEOkG0pSKfU/9k="/>
          <p:cNvSpPr>
            <a:spLocks noChangeAspect="1" noChangeArrowheads="1"/>
          </p:cNvSpPr>
          <p:nvPr/>
        </p:nvSpPr>
        <p:spPr bwMode="auto">
          <a:xfrm>
            <a:off x="155575" y="-1524000"/>
            <a:ext cx="4543425" cy="3181350"/>
          </a:xfrm>
          <a:prstGeom prst="rect">
            <a:avLst/>
          </a:prstGeom>
          <a:noFill/>
        </p:spPr>
        <p:txBody>
          <a:bodyPr vert="horz" wrap="square" lIns="91440" tIns="45720" rIns="91440" bIns="45720" numCol="1" anchor="t" anchorCtr="0" compatLnSpc="1">
            <a:prstTxWarp prst="textNoShape">
              <a:avLst/>
            </a:prstTxWarp>
          </a:bodyPr>
          <a:lstStyle/>
          <a:p>
            <a:endParaRPr lang="pt-PT"/>
          </a:p>
        </p:txBody>
      </p:sp>
      <p:pic>
        <p:nvPicPr>
          <p:cNvPr id="43030" name="Picture 22" descr="http://diyhealth.com/wp-content/uploads/2013/04/tech_related_health_issues_g5iyh.jpg"/>
          <p:cNvPicPr>
            <a:picLocks noChangeAspect="1" noChangeArrowheads="1"/>
          </p:cNvPicPr>
          <p:nvPr/>
        </p:nvPicPr>
        <p:blipFill>
          <a:blip r:embed="rId2" cstate="print"/>
          <a:srcRect/>
          <a:stretch>
            <a:fillRect/>
          </a:stretch>
        </p:blipFill>
        <p:spPr bwMode="auto">
          <a:xfrm>
            <a:off x="539552" y="3789040"/>
            <a:ext cx="3600400" cy="2521035"/>
          </a:xfrm>
          <a:prstGeom prst="rect">
            <a:avLst/>
          </a:prstGeom>
          <a:noFill/>
        </p:spPr>
      </p:pic>
      <p:sp>
        <p:nvSpPr>
          <p:cNvPr id="43032" name="AutoShape 24" descr="data:image/jpeg;base64,/9j/4AAQSkZJRgABAQAAAQABAAD/2wCEAAkGBhIRERUUEhQUFRQUFBQVFRQUFBQVFBUUFBUVFBUQFBQXHCYeFxkjGRQUHy8gJCcpLCwsFR4xNTAqNSYrLCkBCQoKDgwOGg8PGiwcHBwpKSwpLCksKSkqKSksLCwsKSkpKSkpKSksLCkpKSksLCkpKSkpLCkpKSwsKSwsKSwsKf/AABEIAPgAywMBIgACEQEDEQH/xAAcAAABBAMBAAAAAAAAAAAAAAAEAgMFBgABBwj/xABKEAABAwICBQcIBggFAwUAAAABAAIDBBEFIQYSMUFREyJhcYGx0QdCUpGSk6HBFDI0VLPSFiNicnOC4fAVJEOD8URTlEVVY6Ky/8QAGQEAAwEBAQAAAAAAAAAAAAAAAQIDAAQF/8QAIxEAAgICAgEFAQEAAAAAAAAAAAECEQMhEjFBBBMyUXEiFP/aAAwDAQACEQMRAD8A5BHK+wOu/wBt3ilCR3pv9t3itwN5jepJcFzubsk2x1rnem/23eKUHO9N/tv8U011kvXSuTBbF2d6b/bf4rRDvTf7bvFbY9OJecvs1sGc93pv9t3ilMc703+2/wAVkjUmFhOQztwTqTZlJsfa0nzn+2/xWck7c9/tu8UqORrciCXcBu67dCMgkAIN+nIi9jbOxGYst/f2VUG/IK3DpTsMp/mf4p6HA53b5N/nSbuNtiJOJZOENi4gWuADsvfPq2dSYjrZC0Fxc7PVf9Zha6+wtBsRuuqJS+xlD7YiXRyrtca5tttITbsuoed8zDZxkaeDi8H4lT/0lzXZc035rrkkC1yCb59u1SIxWVwEc8cT25FokZcEelrA3AsN1jltR2g8fopgq3+m/wBt3il8u/03+07xVmxDQ4SOvTtc0kBwjdmDx5J/nDdb4qvClLSQRYjIg7luSEkmhsSSem/2neK0ZpPTf7TvFGNiSHxhJ7gnJjDJXnz3+27xTzC703+27xSGhPtes5sHJmarvTf7bvFLDT6T/bf4psyLRlScpfZrY8Wn0n+2/wAUgh3pP9t/itCZK10OUgcmNlzvTf7b/FCzVDw4gPf7bvFGXQFV9Y9ncFSEmxothcB5jepacEPFNzR1LOXWcdmaHwlBC8slcshxYtBGulcqhddZrocbNQXC3XeG8dpte3St1tTazW5AHYL5jj/RPYMwHXJ3MPxyQsdNci4378x1/A+tOlRaC1ZJySxsYDYaxaHZ843LTzrnpPwQ3IubzrC2y2zmhos8HeEhz72vtzz4t1mgDPde/qTU1W5wsb2zsMsgd1+ghMihLwTNJaC0izeaRt1mgljTxBNrddlvVYLgZgZEXPOaSXscTxCi+WeXauw2Jt0bs1I4TSGQHOxIsL5AOvYg9OY9RTXQUrJYwiSxDXEHVabD9kAFvE3aDu2lTGEYWXOjEkes0FpYb7S4k55ZjmtP/Kk6GmsGWaBq526wR8yp3D6ZwtYZNPqy8MuxL2dEcZKUuEwl7GsaGNLhZwbs5RjnazTbIhzA0/8AKp3lP0BdE11S0awD+e4bSx2xzuLgciekdnQ8Oqw3zTsuCNnVZF1WkNI5jmVEkIa5pa6N7m3cDkRqbbKTimSywb6PMhamnsVm00wFlJUlsLi6GRvKRFzXAhhJGobgXsQRfeLb1APCl0zgaadMj3BN8oiZmIN7FaOwoc5RYHphOMcn40EculCRJC2WJGgULEiEnddx/vcn7oWU5poLY0RLRkt6ifhiyCdZGmcqM2B8mUrkyjBGt8ik9wFgYaUoIrkUh0K3NM1hGETarj0jp69iLnytu3/PuUUwEEHYpSV4ezWGW63Ao2Ug/AE+UWz22sLesdyWCDbt+P8AwmGQPOeq477gEhPNblssi9HSkH4fTkvblsOZ/ZIt8grnh0UUYJIsSBrZbbdCg9HLOaePy4KZfTFwsLduztUW3Z0QiuzJ9IY7kRslfbIlpAaLbrlCSaYyRus1pHQ+S/waCmzozI4i8wA9FoyHUdx6VLUGhDSOc7fck3Ljuvn0b1VdGcZeA3RjSiR8g1y0NJF7XNh2rKjyZVjqsyMcJYXu1myi19Q52eCbhwvs6Mk1PSwwuDG7dg8SSrRo5pqymaY5NnoggkdIS6vYJKTWiZxPycwVVGIXXbI27o5SAXMeRncDzDYXbftuuA4lRSQSvhlGq+Nxa4bbEcDvGwg8CF2qr0vlgqdUF7onhrml7SCA8X1bn61uKpHlhgDqqGdoty8Gf70Ty2/suYOxCSVaOXNiaXL7OfvF0PLEi9RY6NLF0ciIsxLYYpH6Om3QK3NDWB61lvXS5WJsNTaYDChpdpRgahZxzj/e5FKhkFQnmjqSw5NQjmjqS9VRfYrFhyXdMEpbXJWgD4N1hYsYl6qn0YYLUunfqnoIsRxC25i1qp0zImySZI235mqNWxsNgO71omkY2R5YRzcxrG2ZG0fLsUXhtRazTnY83r4DgrPhTqdwcCWg3uWuDgQeNr9yZ7PVx5VONDdJQNiOV/73ItsqRU1LNYNYcrZnd2JWoo3R0QXHQ/FVhue9Of407io94ukxMVIzZTQW5rXuL3kcL8BxvuQUWJU0biWt1rG+uXtYDnt1nXJGSlIo2FtiAb5EEbU3RYA1rwYmRtINwdVpt6wUyp9nM7st2F6WVOJEx/QmujYBaUmwNvRc761xfZZQPlYpxyNIbEajpmWORGsInAW/lcrfo/TNaRJUVTtfc0aoYL9AFrqveWqdpbTNaQbmV99+TWN+ZQya2iGelFqtHKdRbASnBJuotnmCw1IfGsD1suQto2wKaNDuYpNzUNJCqxmGwK6GmOZ/vcj3xICcc49ncumLspENpxzB1JzVTULuYOpY56k+xX2aekgrd1mosYcjlT7JUGRZKY9Bxs1BoKS4JpkiPwnCZ6qQRwRue47mjJo2azicmjpOSTiwAgUtg7i+S1iTY7ATa291tg6Vf8F8kkcLdetdrv28kxxbGMtjnjnO7LDrRuIYmyJnJwtZG22rqsaGi3Agbe26fhrZ0YoS7Km2kv4Jx7CsjnsbFFCQHbmudqj0UAE5rNZEy043erehyyx4daVuiqYtjynG1DvSslQEdalamkDKKea2rycR1DvMjiGtOeVgXAoKbvQJSUVZCVmOOiZZz732NG8jf0Dp71XMQxd8xBe6+qLNG4DgAouacucSSSTtJNye1N8quhxb7Z5WbM8mvAY6RNFyZ5RZrIcaOeh3WWNmTTnJu6HEAc2RbchWXTzSloBp8aiaoc89ncFMFRFb9c9ncFfExohFOy7R1JzkFqkdzW9XzRTSklJ2F9jTaZYKdEByUHqfJgApYE3DSue4NY0uc42DWglxPAAZlXbRXQWStOu48nADYyWuXdEbfO69nXsXWcEwaloW6tPGAbc6Q86R37zzn2DJdELKxxyl0c10U8jFRKQ+svBHt1Lgyu6CNjO256F1qjw2Cjh5OCNrGjOw3niTtJ6StPxJR1bXOOQ2Kjkl0dMMDIfHcZc46uwKtzR3zU/VxF23NRj6ayg3fZ1KNIh5qS+1DHWb0jcVYRT3TU2G3QcbBZFRzXTsYT7sEJ+rkenYjqbQ6rcARESDmDln0hTcQ8q7E0cQ4fBSmL6PVFdRvhp9XXJY6z3aoc1jrloNtv1TnbYn6PR2Vg57S0q2aPYe5jhuHHs/qpwvmtCza4vZ5yxzRmqo3atTE+MknVLhzXW26rxzXdhUYGr2HV0UcrHMlY17HCzmPaHNI4FpyK4x5Q/I5yTXVFCHFoBc+nvctGZLojtcB6O2wyvsXe4HmtHIkoFaeE2koUfutgocyLQkQcQUGNNlnKIXlSs1kvA1BQkUdW/XPZ3BEtcUHUjnHs7gqQVMMQymHMb1JwuWqcfq29XisU3tsz7N8orjoNocaoiaYEQA5DMGQjcD6HE79gQOhWiRrZbvuIWEa5zGsdvJtPedw6wuwGNsbQ1oADQAABYAAWACKii+LHy2zHVAaA1oAAFgALADcAEyag8UNNOh31CNnclXQcapJ+kKPEy3yiA1khzSEpmHgoBkqLgnKAG2PuwkWyQ5oCCpNjyUbQUfKOzybvPy60yRNuhrAtHyf1jhcDYDvI39SsT69zdrRb+96PiYAABYADIBalpgdqqo0czny7AWYu12TgjYCzzUDLhnBO041UyT8mpNaDHy2WX1hkm3AHP4butZTOGxa90JWjzv5XtGG0lbrxjVjqAXgDINkBHKNA3AktcP3jwVCIXofy26PmooOUY276d4lsNvJ2LZLdQLXdTF55U3rQshsrScLVrUWsmJW9ZaIWiETDochKn6x7O5OoaY84rJbCg6GTmt6k/Q0zpZWRszc9wA7d56Bt7FHRPyCvHkxw3lJnvPmNDR0GS+sevVaR/MlaGjG5UdP0ew5lPA1rBzQMuJ4vPSTml1c10uWW1gNgyCAqJEh6MVSoHmkQ3LJUpQziUBh7lEvlEGXpxr1jB0bs0Yx9go6A5pdZU6rTfKw2pWAnaCqDjYnLf4KwQ1LQABsXLsKxRxOsNl8vFWqlxfKxQ5MDjZco65PRYnnmqxDiPSnBWorM0I8RcYqsOTj2gqt0lUVO0st7K+PJyOeUaGpn6oTdNNcpeKmwv1qvwYsNa399ahPJUqKRVosNTKDkf6dVl5t8oujAoa1zGC0Ug5WLgGOJvGP3XAjqsvRLX6w6VyTy5NypTvvOP5f1R71lNuX6TnFUcrCwpGskueq0c9GPTd1jnpu6ajUEAISpHOPZ3Ilj0LU/WPZ3BGK2ZIXEzILqnktgtTPf6UpHssaPmVzKJnNb1Bdj0PpeSoYQdrml5/ncXdxalky+Ff0Ss0qEkfdKllQskymdxp4TRatGRNvmssA29qcY1J1k7G7NCzD8LM/Uo7S2QBsbB57ud1AXt3etSgkAHUqnjVWZZ+aCQwW6Lnb8vUkZg2nlAAtsRsVUoympJHAZAdalqTBzvKwAymriVNUdyhqDCbWVko6G25Iw3SN0kZ3qxUUeQQ1JAMlKsGSvhj5OTJIHracOaepUeaj1HnLeugPVfxeluzWG6/wSeogr5BxSFYbmAqR5bNGnS0rKhguadxLwP+3JqhzuxzW9hKOoNJtV+qTaxVxo6+OZhabOBBBBzBBFiCN4IKGOtWNkgzya4JlwXQvKZ5OnYe/lYgXUsjuacyYnH/AEnnh6Lt+zbtoFl1Wcj0NhiVyKcaE+wBI5UCwXkkNUDnHs7lKaijawc89ncE0JWBBNDGXljBtdqtHW42Heu4SENaGjY0Bo6miw+AXKdDaAPqKckec13s3d8l0+qckm9nZhW7GZJAhZHLT0y+6U6hbim2vNsxbM7wcuKbc8rM0GYcEieY5CtK3yoF78EBR7E67UbltOTR08UFh9MBt2nM9uZQcU/KP1js80dHHrUkycDggwMlKcAKShksq6K6yfZiXSsjItNPiBClabFgqN/iSwYr0o0marOjDG2tzuEVT6VMOR71yaqxg5WJ2psYtYjnHfcAgdV+K1tdM3txfZ2ioxVpbcHJRGHYlyrSd1z6tyhdGqGarhJB1WE21j51ttu1WOHAnRt1W/BQye5PZNqEdI5PpS4wVz2g81wbIP5rgj1tKlMC0jdGduSF8q9A6OanmINi18Tj0gh7Qewv9SgaWoyyQXReNSR2SDEoayF0Uwa+ORpa9rt4PdxvtBzXnnTbRo0FW6LW1oyA+J52ujde17ecCC09IvvV1pcbfGRYqv8AlOxQTSwtvcxxc7o5QtcG+oE9vSujHJt0c+bFHjZTmOTrXJhpSw6ys4nEENco2sPPPZ3BFtegal3OPZ3IwVBRe9AYufEeEbj8LfNXmUKnaA21AeEQ+Lv6KzSVOalPs9HEkoiuTWxTJLHohiWxwd1L0JiSEBSzacncgsQi1ELNRFvcAoTF8SF+TB4a2fqb80biFZqgnbwHTuUPDh4eSXC5JuSilYo/BVgb079OCeh0eYRsHqSn6K8Pn4ocWCwV2IDitDE28R61kmjThsTBwF3BDiGwtuJtPnD2glf4gPSHtBAjR1x3fBFU+iZO3uWoKkadXtOWtfqz7lZdFdG2yuD5blt8m5i/X0JjD9HGNOatGHyFn1ckskzckdEoHMDA0AAAAAAC2WwAI7lAd6p9HVOO9TVJPxKrjyvo45w2J0qwCKtp3xP84Xa4bWPGbXjqPzG9cDr7Ucj4JiQ+M6pAa6x3hzTbMEEEHgV6LfsyK5L5ctHCRDVsbxhlIG486Int1xf9oJZJSkNHI4LRzmt0jH+mDfi7K3TbeoGaVz3FzjdxNyTxT30Jx3JxmGv4KsVCPRKWRz+QJqrdlINwt/BLGDPTc4iURRCBn+sezuVjGBOULiVPqSOadot8Wg/NNCUX0YtuhlZqxuH7LO93iFLHESXZKP0cwg8jG8eczsO3b6lIimO0gXG21+9crknJnbilaokKapR8VXZQzT0J5j8wii5a6SqDt6jdJqhoAtvuicNpg8bSFWNLnubOYz5oHxF7qaVyC+ir4nXOfJkHFrdhGwneU5S4g4bj2hG01ICpinw8ZeCs1RKwGlxd3BSlPixRsGGt4ItmGt4D1JWBgTK4HaAliQHcpJuGN4LHYa3dkgAAa7oWFzuClqbCA7O+SPiwlg/qboOQaK8y6MpnO4FTsdG0HYPUj4mMG4BDkZ6I+hL7bCpqlc5bBaE9FI3ilXZKTsOp3E7U3jWENqaeSJ2yRhb1Ha13Y6x7E9TTBHAiy6FG0SZ5/Gj1iQ4WINiLbCMiPWCiI8AHD4K+aa4TqSCZo5rzZ3Q/j2gHtHSq+0rzskpRdMFEWzAhwHqT7cEbwUi0rZKlzkwkd/hDej1LmOmkLW1soG7k/wAJi62VyfTj7dL/ALf4TF1+lk+T/AMv2iLR9Cp8v9Md5TMrbF3WURokP8jT/wAMd5TdUM00PlL9L4gVzklr80lySwqp0Fkwms1fgovTtgdUMePPjF+thI7iEiikN7oTSOr1jH1ut1WCWHysaXQ3Rx7FM0tlBUlUFLU1SFVkSaisUUwKJinCLiqbIADdYpyM32oZlQN6IbqlZhHy+yyOpK22DeDdPtogc/gpsNmNmTjXpyKlA/qjIKQW8UBWxuJGxEDasbTCxslGk6ckKJvYXFK3dZFNqgMlDOsEFUYhq+d8U3u0DhZY66mZUROYdjh2gjY7sK5rPAWOcx2TmkgjpCt2F460n6wTGluHte0Tt+sLB/S07HdYNh1FRzVOPLyhXGisNS7JDE+uIAyclyTTr7dLl/2vwo1154XIdOvt8v8AtfhRrr9J8n+AkdA0U+wQfwvFNVhzTmirL0EH8L8yGqX3KrH5S/TpxgZesjK066SCqlQ+NwsoXSKXnMHQe8eCko1D4liNLyurOXhwAza0kWNzbI9PBHHDk6FySUUCx1FkfTYjZLoH4Y/L6Q8H9ppb8XCyscWglPIAWSvsRcHK3Zzc11r0sn0zn9+KImmxHpUlFWXTVVoDMzOOQOHBzfm1R09JPD9Zva257Uk/T5I9oZZYyLFDVjei45+BVSgxTjtR8WI9K53ocszKpw2bEdT4i7eqtHiHaiI67hksYtrK4EZHPgtsqyDkdqrDa3iiosR6UKCWWHEiMj60dTSBxVYZid/WpKDEPkkaM42T4wpkg3+sqn41oPXvmIhMZh2hznG/SCN2d9l75Kz0WJ9KmafEQQnioPsk3OJQ6DyeVcZu6SPqaXfMBWc0BELmOzu0j4GymX14CBqqxtiUuVY60DlKXZQRGtlqwSLYXnGaGyFyPTsf5+Xqi/BjXYNVcf09+3zf7X4Ma6vS/J/hOR0bQ8/5Cn/hDvKjqyPVcetH6H/Yaf8AhDvKiocQ+kNc8ZfrHt7Gu5v/ANdVUhuUvqy2N+Bqy21nUsdcJcblU6BYbkudaQSa1TJ+9b1AD5LpDhkuY4o79dIf/kd/+iun0y/pkM/SBdWyOw/GqinN4ZZI/wB1xA9nYgiU4Gr0EjjLRSeVHEYxnK1/8SNp+IsiR5VKh2UsMDx0B7D3lUx0aS1qNtA0Wir0xhk207mHi2UH4FvzQrdImNORf1OaLjtBN1AaqSWqM8Sl2PGTXRdqLSFrtjuzepSLEwd65mioMVlZsdccDmuOWCui6zfZ0tmIp5ldntXP6fSgj6wPYb96kItJYz51utScJLwUU4vyXqPEelFtxfpVCZj7D549YTox5vpD1hI7GtHQIsbtsKlKTSQAC5XLP0iYPPHrWv0qjz51+oE/JDg34M5JeTrsukQO9CSYy54IB7VUtGCypYXlx5rtUs2HiCTwIVka0DIZBc2X+XxfYrlfRjClB6yy0WrmJtiw9ci07+3y9UX4Ma661q5Hp6P8/N/tfgxrq9I/6YkmWHD8aqYaRkLaGsL2M1LmB+rtOYIF9/Dco/ApKmBjmuo6w3cHC0D+Fje4HALFi9OEIq0l2TUmthjsQn+41vuH+C03EJx/0Nb7h62sWeOI6zyHDi09vsNb7hyp1bo/WPkc4UlSA5xdnBLfMk+j0rFieEVDoE8jl2M/ozW/dan3Ev5UsaOVg/6Wp9xL+VYsT+60Ib/R2s+6VPuJfyrP0erPutT7iX8q2sVFlkYwaPVn3Wp9xJ+VaOjlZf7JU+4l/KsWJHmldGEO0ZrPutT7iX8qw6M1n3Sp9xL+VYsQ9xmNfovWfdan3Ev5Vr9F6z7rU+4l/KtLFrMYdFqz7rU+4l/KsGi1Z91qfcS/lWLEDChotWfdan3Ev5URTaP1Tb3pKr3EnzasWIqVMxPaOS1VLI5xo6wsc0AtEEl7gWBzHQFZTpVJ9wr/AHDlixRy4oZHckFSa0KbpbIP/T6/3Dkv9MJP/b6//wAcrSxR/wAuL6DyYoaYyfcK/wD8cqj6SUdTU1L5m0dW0P1LB1PJfmsazOwt5qxYmhghDcUaz//Z"/>
          <p:cNvSpPr>
            <a:spLocks noChangeAspect="1" noChangeArrowheads="1"/>
          </p:cNvSpPr>
          <p:nvPr/>
        </p:nvSpPr>
        <p:spPr bwMode="auto">
          <a:xfrm>
            <a:off x="155575" y="-1919288"/>
            <a:ext cx="32766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34" name="AutoShape 26" descr="data:image/jpeg;base64,/9j/4AAQSkZJRgABAQAAAQABAAD/2wCEAAkGBhIRERUUEhQUFRQUFBQVFRQUFBQVFBUUFBUVFBUQFBQXHCYeFxkjGRQUHy8gJCcpLCwsFR4xNTAqNSYrLCkBCQoKDgwOGg8PGiwcHBwpKSwpLCksKSkqKSksLCwsKSkpKSkpKSksLCkpKSksLCkpKSkpLCkpKSwsKSwsKSwsKf/AABEIAPgAywMBIgACEQEDEQH/xAAcAAABBAMBAAAAAAAAAAAAAAAEAgMFBgABBwj/xABKEAABAwICBQcIBggFAwUAAAABAAIDBBEFIQYSMUFREyJhcYGx0QdCUpGSk6HBFDI0VLPSFiNicnOC4fAVJEOD8URTlEVVY6Ky/8QAGQEAAwEBAQAAAAAAAAAAAAAAAQIDAAQF/8QAIxEAAgICAgEFAQEAAAAAAAAAAAECEQMhEjFBBBMyUXEiFP/aAAwDAQACEQMRAD8A5BHK+wOu/wBt3ilCR3pv9t3itwN5jepJcFzubsk2x1rnem/23eKUHO9N/tv8U011kvXSuTBbF2d6b/bf4rRDvTf7bvFbY9OJecvs1sGc93pv9t3ilMc703+2/wAVkjUmFhOQztwTqTZlJsfa0nzn+2/xWck7c9/tu8UqORrciCXcBu67dCMgkAIN+nIi9jbOxGYst/f2VUG/IK3DpTsMp/mf4p6HA53b5N/nSbuNtiJOJZOENi4gWuADsvfPq2dSYjrZC0Fxc7PVf9Zha6+wtBsRuuqJS+xlD7YiXRyrtca5tttITbsuoed8zDZxkaeDi8H4lT/0lzXZc035rrkkC1yCb59u1SIxWVwEc8cT25FokZcEelrA3AsN1jltR2g8fopgq3+m/wBt3il8u/03+07xVmxDQ4SOvTtc0kBwjdmDx5J/nDdb4qvClLSQRYjIg7luSEkmhsSSem/2neK0ZpPTf7TvFGNiSHxhJ7gnJjDJXnz3+27xTzC703+27xSGhPtes5sHJmarvTf7bvFLDT6T/bf4psyLRlScpfZrY8Wn0n+2/wAUgh3pP9t/itCZK10OUgcmNlzvTf7b/FCzVDw4gPf7bvFGXQFV9Y9ncFSEmxothcB5jepacEPFNzR1LOXWcdmaHwlBC8slcshxYtBGulcqhddZrocbNQXC3XeG8dpte3St1tTazW5AHYL5jj/RPYMwHXJ3MPxyQsdNci4378x1/A+tOlRaC1ZJySxsYDYaxaHZ843LTzrnpPwQ3IubzrC2y2zmhos8HeEhz72vtzz4t1mgDPde/qTU1W5wsb2zsMsgd1+ghMihLwTNJaC0izeaRt1mgljTxBNrddlvVYLgZgZEXPOaSXscTxCi+WeXauw2Jt0bs1I4TSGQHOxIsL5AOvYg9OY9RTXQUrJYwiSxDXEHVabD9kAFvE3aDu2lTGEYWXOjEkes0FpYb7S4k55ZjmtP/Kk6GmsGWaBq526wR8yp3D6ZwtYZNPqy8MuxL2dEcZKUuEwl7GsaGNLhZwbs5RjnazTbIhzA0/8AKp3lP0BdE11S0awD+e4bSx2xzuLgciekdnQ8Oqw3zTsuCNnVZF1WkNI5jmVEkIa5pa6N7m3cDkRqbbKTimSywb6PMhamnsVm00wFlJUlsLi6GRvKRFzXAhhJGobgXsQRfeLb1APCl0zgaadMj3BN8oiZmIN7FaOwoc5RYHphOMcn40EculCRJC2WJGgULEiEnddx/vcn7oWU5poLY0RLRkt6ifhiyCdZGmcqM2B8mUrkyjBGt8ik9wFgYaUoIrkUh0K3NM1hGETarj0jp69iLnytu3/PuUUwEEHYpSV4ezWGW63Ao2Ug/AE+UWz22sLesdyWCDbt+P8AwmGQPOeq477gEhPNblssi9HSkH4fTkvblsOZ/ZIt8grnh0UUYJIsSBrZbbdCg9HLOaePy4KZfTFwsLduztUW3Z0QiuzJ9IY7kRslfbIlpAaLbrlCSaYyRus1pHQ+S/waCmzozI4i8wA9FoyHUdx6VLUGhDSOc7fck3Ljuvn0b1VdGcZeA3RjSiR8g1y0NJF7XNh2rKjyZVjqsyMcJYXu1myi19Q52eCbhwvs6Mk1PSwwuDG7dg8SSrRo5pqymaY5NnoggkdIS6vYJKTWiZxPycwVVGIXXbI27o5SAXMeRncDzDYXbftuuA4lRSQSvhlGq+Nxa4bbEcDvGwg8CF2qr0vlgqdUF7onhrml7SCA8X1bn61uKpHlhgDqqGdoty8Gf70Ty2/suYOxCSVaOXNiaXL7OfvF0PLEi9RY6NLF0ciIsxLYYpH6Om3QK3NDWB61lvXS5WJsNTaYDChpdpRgahZxzj/e5FKhkFQnmjqSw5NQjmjqS9VRfYrFhyXdMEpbXJWgD4N1hYsYl6qn0YYLUunfqnoIsRxC25i1qp0zImySZI235mqNWxsNgO71omkY2R5YRzcxrG2ZG0fLsUXhtRazTnY83r4DgrPhTqdwcCWg3uWuDgQeNr9yZ7PVx5VONDdJQNiOV/73ItsqRU1LNYNYcrZnd2JWoo3R0QXHQ/FVhue9Of407io94ukxMVIzZTQW5rXuL3kcL8BxvuQUWJU0biWt1rG+uXtYDnt1nXJGSlIo2FtiAb5EEbU3RYA1rwYmRtINwdVpt6wUyp9nM7st2F6WVOJEx/QmujYBaUmwNvRc761xfZZQPlYpxyNIbEajpmWORGsInAW/lcrfo/TNaRJUVTtfc0aoYL9AFrqveWqdpbTNaQbmV99+TWN+ZQya2iGelFqtHKdRbASnBJuotnmCw1IfGsD1suQto2wKaNDuYpNzUNJCqxmGwK6GmOZ/vcj3xICcc49ncumLspENpxzB1JzVTULuYOpY56k+xX2aekgrd1mosYcjlT7JUGRZKY9Bxs1BoKS4JpkiPwnCZ6qQRwRue47mjJo2azicmjpOSTiwAgUtg7i+S1iTY7ATa291tg6Vf8F8kkcLdetdrv28kxxbGMtjnjnO7LDrRuIYmyJnJwtZG22rqsaGi3Agbe26fhrZ0YoS7Km2kv4Jx7CsjnsbFFCQHbmudqj0UAE5rNZEy043erehyyx4daVuiqYtjynG1DvSslQEdalamkDKKea2rycR1DvMjiGtOeVgXAoKbvQJSUVZCVmOOiZZz732NG8jf0Dp71XMQxd8xBe6+qLNG4DgAouacucSSSTtJNye1N8quhxb7Z5WbM8mvAY6RNFyZ5RZrIcaOeh3WWNmTTnJu6HEAc2RbchWXTzSloBp8aiaoc89ncFMFRFb9c9ncFfExohFOy7R1JzkFqkdzW9XzRTSklJ2F9jTaZYKdEByUHqfJgApYE3DSue4NY0uc42DWglxPAAZlXbRXQWStOu48nADYyWuXdEbfO69nXsXWcEwaloW6tPGAbc6Q86R37zzn2DJdELKxxyl0c10U8jFRKQ+svBHt1Lgyu6CNjO256F1qjw2Cjh5OCNrGjOw3niTtJ6StPxJR1bXOOQ2Kjkl0dMMDIfHcZc46uwKtzR3zU/VxF23NRj6ayg3fZ1KNIh5qS+1DHWb0jcVYRT3TU2G3QcbBZFRzXTsYT7sEJ+rkenYjqbQ6rcARESDmDln0hTcQ8q7E0cQ4fBSmL6PVFdRvhp9XXJY6z3aoc1jrloNtv1TnbYn6PR2Vg57S0q2aPYe5jhuHHs/qpwvmtCza4vZ5yxzRmqo3atTE+MknVLhzXW26rxzXdhUYGr2HV0UcrHMlY17HCzmPaHNI4FpyK4x5Q/I5yTXVFCHFoBc+nvctGZLojtcB6O2wyvsXe4HmtHIkoFaeE2koUfutgocyLQkQcQUGNNlnKIXlSs1kvA1BQkUdW/XPZ3BEtcUHUjnHs7gqQVMMQymHMb1JwuWqcfq29XisU3tsz7N8orjoNocaoiaYEQA5DMGQjcD6HE79gQOhWiRrZbvuIWEa5zGsdvJtPedw6wuwGNsbQ1oADQAABYAAWACKii+LHy2zHVAaA1oAAFgALADcAEyag8UNNOh31CNnclXQcapJ+kKPEy3yiA1khzSEpmHgoBkqLgnKAG2PuwkWyQ5oCCpNjyUbQUfKOzybvPy60yRNuhrAtHyf1jhcDYDvI39SsT69zdrRb+96PiYAABYADIBalpgdqqo0czny7AWYu12TgjYCzzUDLhnBO041UyT8mpNaDHy2WX1hkm3AHP4butZTOGxa90JWjzv5XtGG0lbrxjVjqAXgDINkBHKNA3AktcP3jwVCIXofy26PmooOUY276d4lsNvJ2LZLdQLXdTF55U3rQshsrScLVrUWsmJW9ZaIWiETDochKn6x7O5OoaY84rJbCg6GTmt6k/Q0zpZWRszc9wA7d56Bt7FHRPyCvHkxw3lJnvPmNDR0GS+sevVaR/MlaGjG5UdP0ew5lPA1rBzQMuJ4vPSTml1c10uWW1gNgyCAqJEh6MVSoHmkQ3LJUpQziUBh7lEvlEGXpxr1jB0bs0Yx9go6A5pdZU6rTfKw2pWAnaCqDjYnLf4KwQ1LQABsXLsKxRxOsNl8vFWqlxfKxQ5MDjZco65PRYnnmqxDiPSnBWorM0I8RcYqsOTj2gqt0lUVO0st7K+PJyOeUaGpn6oTdNNcpeKmwv1qvwYsNa399ahPJUqKRVosNTKDkf6dVl5t8oujAoa1zGC0Ug5WLgGOJvGP3XAjqsvRLX6w6VyTy5NypTvvOP5f1R71lNuX6TnFUcrCwpGskueq0c9GPTd1jnpu6ajUEAISpHOPZ3Ilj0LU/WPZ3BGK2ZIXEzILqnktgtTPf6UpHssaPmVzKJnNb1Bdj0PpeSoYQdrml5/ncXdxalky+Ff0Ss0qEkfdKllQskymdxp4TRatGRNvmssA29qcY1J1k7G7NCzD8LM/Uo7S2QBsbB57ud1AXt3etSgkAHUqnjVWZZ+aCQwW6Lnb8vUkZg2nlAAtsRsVUoympJHAZAdalqTBzvKwAymriVNUdyhqDCbWVko6G25Iw3SN0kZ3qxUUeQQ1JAMlKsGSvhj5OTJIHracOaepUeaj1HnLeugPVfxeluzWG6/wSeogr5BxSFYbmAqR5bNGnS0rKhguadxLwP+3JqhzuxzW9hKOoNJtV+qTaxVxo6+OZhabOBBBBzBBFiCN4IKGOtWNkgzya4JlwXQvKZ5OnYe/lYgXUsjuacyYnH/AEnnh6Lt+zbtoFl1Wcj0NhiVyKcaE+wBI5UCwXkkNUDnHs7lKaijawc89ncE0JWBBNDGXljBtdqtHW42Heu4SENaGjY0Bo6miw+AXKdDaAPqKckec13s3d8l0+qckm9nZhW7GZJAhZHLT0y+6U6hbim2vNsxbM7wcuKbc8rM0GYcEieY5CtK3yoF78EBR7E67UbltOTR08UFh9MBt2nM9uZQcU/KP1js80dHHrUkycDggwMlKcAKShksq6K6yfZiXSsjItNPiBClabFgqN/iSwYr0o0marOjDG2tzuEVT6VMOR71yaqxg5WJ2psYtYjnHfcAgdV+K1tdM3txfZ2ioxVpbcHJRGHYlyrSd1z6tyhdGqGarhJB1WE21j51ttu1WOHAnRt1W/BQye5PZNqEdI5PpS4wVz2g81wbIP5rgj1tKlMC0jdGduSF8q9A6OanmINi18Tj0gh7Qewv9SgaWoyyQXReNSR2SDEoayF0Uwa+ORpa9rt4PdxvtBzXnnTbRo0FW6LW1oyA+J52ujde17ecCC09IvvV1pcbfGRYqv8AlOxQTSwtvcxxc7o5QtcG+oE9vSujHJt0c+bFHjZTmOTrXJhpSw6ys4nEENco2sPPPZ3BFtegal3OPZ3IwVBRe9AYufEeEbj8LfNXmUKnaA21AeEQ+Lv6KzSVOalPs9HEkoiuTWxTJLHohiWxwd1L0JiSEBSzacncgsQi1ELNRFvcAoTF8SF+TB4a2fqb80biFZqgnbwHTuUPDh4eSXC5JuSilYo/BVgb079OCeh0eYRsHqSn6K8Pn4ocWCwV2IDitDE28R61kmjThsTBwF3BDiGwtuJtPnD2glf4gPSHtBAjR1x3fBFU+iZO3uWoKkadXtOWtfqz7lZdFdG2yuD5blt8m5i/X0JjD9HGNOatGHyFn1ckskzckdEoHMDA0AAAAAAC2WwAI7lAd6p9HVOO9TVJPxKrjyvo45w2J0qwCKtp3xP84Xa4bWPGbXjqPzG9cDr7Ucj4JiQ+M6pAa6x3hzTbMEEEHgV6LfsyK5L5ctHCRDVsbxhlIG486Int1xf9oJZJSkNHI4LRzmt0jH+mDfi7K3TbeoGaVz3FzjdxNyTxT30Jx3JxmGv4KsVCPRKWRz+QJqrdlINwt/BLGDPTc4iURRCBn+sezuVjGBOULiVPqSOadot8Wg/NNCUX0YtuhlZqxuH7LO93iFLHESXZKP0cwg8jG8eczsO3b6lIimO0gXG21+9crknJnbilaokKapR8VXZQzT0J5j8wii5a6SqDt6jdJqhoAtvuicNpg8bSFWNLnubOYz5oHxF7qaVyC+ir4nXOfJkHFrdhGwneU5S4g4bj2hG01ICpinw8ZeCs1RKwGlxd3BSlPixRsGGt4ItmGt4D1JWBgTK4HaAliQHcpJuGN4LHYa3dkgAAa7oWFzuClqbCA7O+SPiwlg/qboOQaK8y6MpnO4FTsdG0HYPUj4mMG4BDkZ6I+hL7bCpqlc5bBaE9FI3ilXZKTsOp3E7U3jWENqaeSJ2yRhb1Ha13Y6x7E9TTBHAiy6FG0SZ5/Gj1iQ4WINiLbCMiPWCiI8AHD4K+aa4TqSCZo5rzZ3Q/j2gHtHSq+0rzskpRdMFEWzAhwHqT7cEbwUi0rZKlzkwkd/hDej1LmOmkLW1soG7k/wAJi62VyfTj7dL/ALf4TF1+lk+T/AMv2iLR9Cp8v9Md5TMrbF3WURokP8jT/wAMd5TdUM00PlL9L4gVzklr80lySwqp0Fkwms1fgovTtgdUMePPjF+thI7iEiikN7oTSOr1jH1ut1WCWHysaXQ3Rx7FM0tlBUlUFLU1SFVkSaisUUwKJinCLiqbIADdYpyM32oZlQN6IbqlZhHy+yyOpK22DeDdPtogc/gpsNmNmTjXpyKlA/qjIKQW8UBWxuJGxEDasbTCxslGk6ckKJvYXFK3dZFNqgMlDOsEFUYhq+d8U3u0DhZY66mZUROYdjh2gjY7sK5rPAWOcx2TmkgjpCt2F460n6wTGluHte0Tt+sLB/S07HdYNh1FRzVOPLyhXGisNS7JDE+uIAyclyTTr7dLl/2vwo1154XIdOvt8v8AtfhRrr9J8n+AkdA0U+wQfwvFNVhzTmirL0EH8L8yGqX3KrH5S/TpxgZesjK066SCqlQ+NwsoXSKXnMHQe8eCko1D4liNLyurOXhwAza0kWNzbI9PBHHDk6FySUUCx1FkfTYjZLoH4Y/L6Q8H9ppb8XCyscWglPIAWSvsRcHK3Zzc11r0sn0zn9+KImmxHpUlFWXTVVoDMzOOQOHBzfm1R09JPD9Zva257Uk/T5I9oZZYyLFDVjei45+BVSgxTjtR8WI9K53ocszKpw2bEdT4i7eqtHiHaiI67hksYtrK4EZHPgtsqyDkdqrDa3iiosR6UKCWWHEiMj60dTSBxVYZid/WpKDEPkkaM42T4wpkg3+sqn41oPXvmIhMZh2hznG/SCN2d9l75Kz0WJ9KmafEQQnioPsk3OJQ6DyeVcZu6SPqaXfMBWc0BELmOzu0j4GymX14CBqqxtiUuVY60DlKXZQRGtlqwSLYXnGaGyFyPTsf5+Xqi/BjXYNVcf09+3zf7X4Ma6vS/J/hOR0bQ8/5Cn/hDvKjqyPVcetH6H/Yaf8AhDvKiocQ+kNc8ZfrHt7Gu5v/ANdVUhuUvqy2N+Bqy21nUsdcJcblU6BYbkudaQSa1TJ+9b1AD5LpDhkuY4o79dIf/kd/+iun0y/pkM/SBdWyOw/GqinN4ZZI/wB1xA9nYgiU4Gr0EjjLRSeVHEYxnK1/8SNp+IsiR5VKh2UsMDx0B7D3lUx0aS1qNtA0Wir0xhk207mHi2UH4FvzQrdImNORf1OaLjtBN1AaqSWqM8Sl2PGTXRdqLSFrtjuzepSLEwd65mioMVlZsdccDmuOWCui6zfZ0tmIp5ldntXP6fSgj6wPYb96kItJYz51utScJLwUU4vyXqPEelFtxfpVCZj7D549YTox5vpD1hI7GtHQIsbtsKlKTSQAC5XLP0iYPPHrWv0qjz51+oE/JDg34M5JeTrsukQO9CSYy54IB7VUtGCypYXlx5rtUs2HiCTwIVka0DIZBc2X+XxfYrlfRjClB6yy0WrmJtiw9ci07+3y9UX4Ma661q5Hp6P8/N/tfgxrq9I/6YkmWHD8aqYaRkLaGsL2M1LmB+rtOYIF9/Dco/ApKmBjmuo6w3cHC0D+Fje4HALFi9OEIq0l2TUmthjsQn+41vuH+C03EJx/0Nb7h62sWeOI6zyHDi09vsNb7hyp1bo/WPkc4UlSA5xdnBLfMk+j0rFieEVDoE8jl2M/ozW/dan3Ev5UsaOVg/6Wp9xL+VYsT+60Ib/R2s+6VPuJfyrP0erPutT7iX8q2sVFlkYwaPVn3Wp9xJ+VaOjlZf7JU+4l/KsWJHmldGEO0ZrPutT7iX8qw6M1n3Sp9xL+VYsQ9xmNfovWfdan3Ev5Vr9F6z7rU+4l/KtLFrMYdFqz7rU+4l/KsGi1Z91qfcS/lWLEDChotWfdan3Ev5URTaP1Tb3pKr3EnzasWIqVMxPaOS1VLI5xo6wsc0AtEEl7gWBzHQFZTpVJ9wr/AHDlixRy4oZHckFSa0KbpbIP/T6/3Dkv9MJP/b6//wAcrSxR/wAuL6DyYoaYyfcK/wD8cqj6SUdTU1L5m0dW0P1LB1PJfmsazOwt5qxYmhghDcUaz//Z"/>
          <p:cNvSpPr>
            <a:spLocks noChangeAspect="1" noChangeArrowheads="1"/>
          </p:cNvSpPr>
          <p:nvPr/>
        </p:nvSpPr>
        <p:spPr bwMode="auto">
          <a:xfrm>
            <a:off x="155575" y="-1919288"/>
            <a:ext cx="32766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36" name="AutoShape 28" descr="data:image/jpeg;base64,/9j/4AAQSkZJRgABAQAAAQABAAD/2wCEAAkGBhIRERUUEhQUFRQUFBQVFRQUFBQVFBUUFBUVFBUQFBQXHCYeFxkjGRQUHy8gJCcpLCwsFR4xNTAqNSYrLCkBCQoKDgwOGg8PGiwcHBwpKSwpLCksKSkqKSksLCwsKSkpKSkpKSksLCkpKSksLCkpKSkpLCkpKSwsKSwsKSwsKf/AABEIAPgAywMBIgACEQEDEQH/xAAcAAABBAMBAAAAAAAAAAAAAAAEAgMFBgABBwj/xABKEAABAwICBQcIBggFAwUAAAABAAIDBBEFIQYSMUFREyJhcYGx0QdCUpGSk6HBFDI0VLPSFiNicnOC4fAVJEOD8URTlEVVY6Ky/8QAGQEAAwEBAQAAAAAAAAAAAAAAAQIDAAQF/8QAIxEAAgICAgEFAQEAAAAAAAAAAAECEQMhEjFBBBMyUXEiFP/aAAwDAQACEQMRAD8A5BHK+wOu/wBt3ilCR3pv9t3itwN5jepJcFzubsk2x1rnem/23eKUHO9N/tv8U011kvXSuTBbF2d6b/bf4rRDvTf7bvFbY9OJecvs1sGc93pv9t3ilMc703+2/wAVkjUmFhOQztwTqTZlJsfa0nzn+2/xWck7c9/tu8UqORrciCXcBu67dCMgkAIN+nIi9jbOxGYst/f2VUG/IK3DpTsMp/mf4p6HA53b5N/nSbuNtiJOJZOENi4gWuADsvfPq2dSYjrZC0Fxc7PVf9Zha6+wtBsRuuqJS+xlD7YiXRyrtca5tttITbsuoed8zDZxkaeDi8H4lT/0lzXZc035rrkkC1yCb59u1SIxWVwEc8cT25FokZcEelrA3AsN1jltR2g8fopgq3+m/wBt3il8u/03+07xVmxDQ4SOvTtc0kBwjdmDx5J/nDdb4qvClLSQRYjIg7luSEkmhsSSem/2neK0ZpPTf7TvFGNiSHxhJ7gnJjDJXnz3+27xTzC703+27xSGhPtes5sHJmarvTf7bvFLDT6T/bf4psyLRlScpfZrY8Wn0n+2/wAUgh3pP9t/itCZK10OUgcmNlzvTf7b/FCzVDw4gPf7bvFGXQFV9Y9ncFSEmxothcB5jepacEPFNzR1LOXWcdmaHwlBC8slcshxYtBGulcqhddZrocbNQXC3XeG8dpte3St1tTazW5AHYL5jj/RPYMwHXJ3MPxyQsdNci4378x1/A+tOlRaC1ZJySxsYDYaxaHZ843LTzrnpPwQ3IubzrC2y2zmhos8HeEhz72vtzz4t1mgDPde/qTU1W5wsb2zsMsgd1+ghMihLwTNJaC0izeaRt1mgljTxBNrddlvVYLgZgZEXPOaSXscTxCi+WeXauw2Jt0bs1I4TSGQHOxIsL5AOvYg9OY9RTXQUrJYwiSxDXEHVabD9kAFvE3aDu2lTGEYWXOjEkes0FpYb7S4k55ZjmtP/Kk6GmsGWaBq526wR8yp3D6ZwtYZNPqy8MuxL2dEcZKUuEwl7GsaGNLhZwbs5RjnazTbIhzA0/8AKp3lP0BdE11S0awD+e4bSx2xzuLgciekdnQ8Oqw3zTsuCNnVZF1WkNI5jmVEkIa5pa6N7m3cDkRqbbKTimSywb6PMhamnsVm00wFlJUlsLi6GRvKRFzXAhhJGobgXsQRfeLb1APCl0zgaadMj3BN8oiZmIN7FaOwoc5RYHphOMcn40EculCRJC2WJGgULEiEnddx/vcn7oWU5poLY0RLRkt6ifhiyCdZGmcqM2B8mUrkyjBGt8ik9wFgYaUoIrkUh0K3NM1hGETarj0jp69iLnytu3/PuUUwEEHYpSV4ezWGW63Ao2Ug/AE+UWz22sLesdyWCDbt+P8AwmGQPOeq477gEhPNblssi9HSkH4fTkvblsOZ/ZIt8grnh0UUYJIsSBrZbbdCg9HLOaePy4KZfTFwsLduztUW3Z0QiuzJ9IY7kRslfbIlpAaLbrlCSaYyRus1pHQ+S/waCmzozI4i8wA9FoyHUdx6VLUGhDSOc7fck3Ljuvn0b1VdGcZeA3RjSiR8g1y0NJF7XNh2rKjyZVjqsyMcJYXu1myi19Q52eCbhwvs6Mk1PSwwuDG7dg8SSrRo5pqymaY5NnoggkdIS6vYJKTWiZxPycwVVGIXXbI27o5SAXMeRncDzDYXbftuuA4lRSQSvhlGq+Nxa4bbEcDvGwg8CF2qr0vlgqdUF7onhrml7SCA8X1bn61uKpHlhgDqqGdoty8Gf70Ty2/suYOxCSVaOXNiaXL7OfvF0PLEi9RY6NLF0ciIsxLYYpH6Om3QK3NDWB61lvXS5WJsNTaYDChpdpRgahZxzj/e5FKhkFQnmjqSw5NQjmjqS9VRfYrFhyXdMEpbXJWgD4N1hYsYl6qn0YYLUunfqnoIsRxC25i1qp0zImySZI235mqNWxsNgO71omkY2R5YRzcxrG2ZG0fLsUXhtRazTnY83r4DgrPhTqdwcCWg3uWuDgQeNr9yZ7PVx5VONDdJQNiOV/73ItsqRU1LNYNYcrZnd2JWoo3R0QXHQ/FVhue9Of407io94ukxMVIzZTQW5rXuL3kcL8BxvuQUWJU0biWt1rG+uXtYDnt1nXJGSlIo2FtiAb5EEbU3RYA1rwYmRtINwdVpt6wUyp9nM7st2F6WVOJEx/QmujYBaUmwNvRc761xfZZQPlYpxyNIbEajpmWORGsInAW/lcrfo/TNaRJUVTtfc0aoYL9AFrqveWqdpbTNaQbmV99+TWN+ZQya2iGelFqtHKdRbASnBJuotnmCw1IfGsD1suQto2wKaNDuYpNzUNJCqxmGwK6GmOZ/vcj3xICcc49ncumLspENpxzB1JzVTULuYOpY56k+xX2aekgrd1mosYcjlT7JUGRZKY9Bxs1BoKS4JpkiPwnCZ6qQRwRue47mjJo2azicmjpOSTiwAgUtg7i+S1iTY7ATa291tg6Vf8F8kkcLdetdrv28kxxbGMtjnjnO7LDrRuIYmyJnJwtZG22rqsaGi3Agbe26fhrZ0YoS7Km2kv4Jx7CsjnsbFFCQHbmudqj0UAE5rNZEy043erehyyx4daVuiqYtjynG1DvSslQEdalamkDKKea2rycR1DvMjiGtOeVgXAoKbvQJSUVZCVmOOiZZz732NG8jf0Dp71XMQxd8xBe6+qLNG4DgAouacucSSSTtJNye1N8quhxb7Z5WbM8mvAY6RNFyZ5RZrIcaOeh3WWNmTTnJu6HEAc2RbchWXTzSloBp8aiaoc89ncFMFRFb9c9ncFfExohFOy7R1JzkFqkdzW9XzRTSklJ2F9jTaZYKdEByUHqfJgApYE3DSue4NY0uc42DWglxPAAZlXbRXQWStOu48nADYyWuXdEbfO69nXsXWcEwaloW6tPGAbc6Q86R37zzn2DJdELKxxyl0c10U8jFRKQ+svBHt1Lgyu6CNjO256F1qjw2Cjh5OCNrGjOw3niTtJ6StPxJR1bXOOQ2Kjkl0dMMDIfHcZc46uwKtzR3zU/VxF23NRj6ayg3fZ1KNIh5qS+1DHWb0jcVYRT3TU2G3QcbBZFRzXTsYT7sEJ+rkenYjqbQ6rcARESDmDln0hTcQ8q7E0cQ4fBSmL6PVFdRvhp9XXJY6z3aoc1jrloNtv1TnbYn6PR2Vg57S0q2aPYe5jhuHHs/qpwvmtCza4vZ5yxzRmqo3atTE+MknVLhzXW26rxzXdhUYGr2HV0UcrHMlY17HCzmPaHNI4FpyK4x5Q/I5yTXVFCHFoBc+nvctGZLojtcB6O2wyvsXe4HmtHIkoFaeE2koUfutgocyLQkQcQUGNNlnKIXlSs1kvA1BQkUdW/XPZ3BEtcUHUjnHs7gqQVMMQymHMb1JwuWqcfq29XisU3tsz7N8orjoNocaoiaYEQA5DMGQjcD6HE79gQOhWiRrZbvuIWEa5zGsdvJtPedw6wuwGNsbQ1oADQAABYAAWACKii+LHy2zHVAaA1oAAFgALADcAEyag8UNNOh31CNnclXQcapJ+kKPEy3yiA1khzSEpmHgoBkqLgnKAG2PuwkWyQ5oCCpNjyUbQUfKOzybvPy60yRNuhrAtHyf1jhcDYDvI39SsT69zdrRb+96PiYAABYADIBalpgdqqo0czny7AWYu12TgjYCzzUDLhnBO041UyT8mpNaDHy2WX1hkm3AHP4butZTOGxa90JWjzv5XtGG0lbrxjVjqAXgDINkBHKNA3AktcP3jwVCIXofy26PmooOUY276d4lsNvJ2LZLdQLXdTF55U3rQshsrScLVrUWsmJW9ZaIWiETDochKn6x7O5OoaY84rJbCg6GTmt6k/Q0zpZWRszc9wA7d56Bt7FHRPyCvHkxw3lJnvPmNDR0GS+sevVaR/MlaGjG5UdP0ew5lPA1rBzQMuJ4vPSTml1c10uWW1gNgyCAqJEh6MVSoHmkQ3LJUpQziUBh7lEvlEGXpxr1jB0bs0Yx9go6A5pdZU6rTfKw2pWAnaCqDjYnLf4KwQ1LQABsXLsKxRxOsNl8vFWqlxfKxQ5MDjZco65PRYnnmqxDiPSnBWorM0I8RcYqsOTj2gqt0lUVO0st7K+PJyOeUaGpn6oTdNNcpeKmwv1qvwYsNa399ahPJUqKRVosNTKDkf6dVl5t8oujAoa1zGC0Ug5WLgGOJvGP3XAjqsvRLX6w6VyTy5NypTvvOP5f1R71lNuX6TnFUcrCwpGskueq0c9GPTd1jnpu6ajUEAISpHOPZ3Ilj0LU/WPZ3BGK2ZIXEzILqnktgtTPf6UpHssaPmVzKJnNb1Bdj0PpeSoYQdrml5/ncXdxalky+Ff0Ss0qEkfdKllQskymdxp4TRatGRNvmssA29qcY1J1k7G7NCzD8LM/Uo7S2QBsbB57ud1AXt3etSgkAHUqnjVWZZ+aCQwW6Lnb8vUkZg2nlAAtsRsVUoympJHAZAdalqTBzvKwAymriVNUdyhqDCbWVko6G25Iw3SN0kZ3qxUUeQQ1JAMlKsGSvhj5OTJIHracOaepUeaj1HnLeugPVfxeluzWG6/wSeogr5BxSFYbmAqR5bNGnS0rKhguadxLwP+3JqhzuxzW9hKOoNJtV+qTaxVxo6+OZhabOBBBBzBBFiCN4IKGOtWNkgzya4JlwXQvKZ5OnYe/lYgXUsjuacyYnH/AEnnh6Lt+zbtoFl1Wcj0NhiVyKcaE+wBI5UCwXkkNUDnHs7lKaijawc89ncE0JWBBNDGXljBtdqtHW42Heu4SENaGjY0Bo6miw+AXKdDaAPqKckec13s3d8l0+qckm9nZhW7GZJAhZHLT0y+6U6hbim2vNsxbM7wcuKbc8rM0GYcEieY5CtK3yoF78EBR7E67UbltOTR08UFh9MBt2nM9uZQcU/KP1js80dHHrUkycDggwMlKcAKShksq6K6yfZiXSsjItNPiBClabFgqN/iSwYr0o0marOjDG2tzuEVT6VMOR71yaqxg5WJ2psYtYjnHfcAgdV+K1tdM3txfZ2ioxVpbcHJRGHYlyrSd1z6tyhdGqGarhJB1WE21j51ttu1WOHAnRt1W/BQye5PZNqEdI5PpS4wVz2g81wbIP5rgj1tKlMC0jdGduSF8q9A6OanmINi18Tj0gh7Qewv9SgaWoyyQXReNSR2SDEoayF0Uwa+ORpa9rt4PdxvtBzXnnTbRo0FW6LW1oyA+J52ujde17ecCC09IvvV1pcbfGRYqv8AlOxQTSwtvcxxc7o5QtcG+oE9vSujHJt0c+bFHjZTmOTrXJhpSw6ys4nEENco2sPPPZ3BFtegal3OPZ3IwVBRe9AYufEeEbj8LfNXmUKnaA21AeEQ+Lv6KzSVOalPs9HEkoiuTWxTJLHohiWxwd1L0JiSEBSzacncgsQi1ELNRFvcAoTF8SF+TB4a2fqb80biFZqgnbwHTuUPDh4eSXC5JuSilYo/BVgb079OCeh0eYRsHqSn6K8Pn4ocWCwV2IDitDE28R61kmjThsTBwF3BDiGwtuJtPnD2glf4gPSHtBAjR1x3fBFU+iZO3uWoKkadXtOWtfqz7lZdFdG2yuD5blt8m5i/X0JjD9HGNOatGHyFn1ckskzckdEoHMDA0AAAAAAC2WwAI7lAd6p9HVOO9TVJPxKrjyvo45w2J0qwCKtp3xP84Xa4bWPGbXjqPzG9cDr7Ucj4JiQ+M6pAa6x3hzTbMEEEHgV6LfsyK5L5ctHCRDVsbxhlIG486Int1xf9oJZJSkNHI4LRzmt0jH+mDfi7K3TbeoGaVz3FzjdxNyTxT30Jx3JxmGv4KsVCPRKWRz+QJqrdlINwt/BLGDPTc4iURRCBn+sezuVjGBOULiVPqSOadot8Wg/NNCUX0YtuhlZqxuH7LO93iFLHESXZKP0cwg8jG8eczsO3b6lIimO0gXG21+9crknJnbilaokKapR8VXZQzT0J5j8wii5a6SqDt6jdJqhoAtvuicNpg8bSFWNLnubOYz5oHxF7qaVyC+ir4nXOfJkHFrdhGwneU5S4g4bj2hG01ICpinw8ZeCs1RKwGlxd3BSlPixRsGGt4ItmGt4D1JWBgTK4HaAliQHcpJuGN4LHYa3dkgAAa7oWFzuClqbCA7O+SPiwlg/qboOQaK8y6MpnO4FTsdG0HYPUj4mMG4BDkZ6I+hL7bCpqlc5bBaE9FI3ilXZKTsOp3E7U3jWENqaeSJ2yRhb1Ha13Y6x7E9TTBHAiy6FG0SZ5/Gj1iQ4WINiLbCMiPWCiI8AHD4K+aa4TqSCZo5rzZ3Q/j2gHtHSq+0rzskpRdMFEWzAhwHqT7cEbwUi0rZKlzkwkd/hDej1LmOmkLW1soG7k/wAJi62VyfTj7dL/ALf4TF1+lk+T/AMv2iLR9Cp8v9Md5TMrbF3WURokP8jT/wAMd5TdUM00PlL9L4gVzklr80lySwqp0Fkwms1fgovTtgdUMePPjF+thI7iEiikN7oTSOr1jH1ut1WCWHysaXQ3Rx7FM0tlBUlUFLU1SFVkSaisUUwKJinCLiqbIADdYpyM32oZlQN6IbqlZhHy+yyOpK22DeDdPtogc/gpsNmNmTjXpyKlA/qjIKQW8UBWxuJGxEDasbTCxslGk6ckKJvYXFK3dZFNqgMlDOsEFUYhq+d8U3u0DhZY66mZUROYdjh2gjY7sK5rPAWOcx2TmkgjpCt2F460n6wTGluHte0Tt+sLB/S07HdYNh1FRzVOPLyhXGisNS7JDE+uIAyclyTTr7dLl/2vwo1154XIdOvt8v8AtfhRrr9J8n+AkdA0U+wQfwvFNVhzTmirL0EH8L8yGqX3KrH5S/TpxgZesjK066SCqlQ+NwsoXSKXnMHQe8eCko1D4liNLyurOXhwAza0kWNzbI9PBHHDk6FySUUCx1FkfTYjZLoH4Y/L6Q8H9ppb8XCyscWglPIAWSvsRcHK3Zzc11r0sn0zn9+KImmxHpUlFWXTVVoDMzOOQOHBzfm1R09JPD9Zva257Uk/T5I9oZZYyLFDVjei45+BVSgxTjtR8WI9K53ocszKpw2bEdT4i7eqtHiHaiI67hksYtrK4EZHPgtsqyDkdqrDa3iiosR6UKCWWHEiMj60dTSBxVYZid/WpKDEPkkaM42T4wpkg3+sqn41oPXvmIhMZh2hznG/SCN2d9l75Kz0WJ9KmafEQQnioPsk3OJQ6DyeVcZu6SPqaXfMBWc0BELmOzu0j4GymX14CBqqxtiUuVY60DlKXZQRGtlqwSLYXnGaGyFyPTsf5+Xqi/BjXYNVcf09+3zf7X4Ma6vS/J/hOR0bQ8/5Cn/hDvKjqyPVcetH6H/Yaf8AhDvKiocQ+kNc8ZfrHt7Gu5v/ANdVUhuUvqy2N+Bqy21nUsdcJcblU6BYbkudaQSa1TJ+9b1AD5LpDhkuY4o79dIf/kd/+iun0y/pkM/SBdWyOw/GqinN4ZZI/wB1xA9nYgiU4Gr0EjjLRSeVHEYxnK1/8SNp+IsiR5VKh2UsMDx0B7D3lUx0aS1qNtA0Wir0xhk207mHi2UH4FvzQrdImNORf1OaLjtBN1AaqSWqM8Sl2PGTXRdqLSFrtjuzepSLEwd65mioMVlZsdccDmuOWCui6zfZ0tmIp5ldntXP6fSgj6wPYb96kItJYz51utScJLwUU4vyXqPEelFtxfpVCZj7D549YTox5vpD1hI7GtHQIsbtsKlKTSQAC5XLP0iYPPHrWv0qjz51+oE/JDg34M5JeTrsukQO9CSYy54IB7VUtGCypYXlx5rtUs2HiCTwIVka0DIZBc2X+XxfYrlfRjClB6yy0WrmJtiw9ci07+3y9UX4Ma661q5Hp6P8/N/tfgxrq9I/6YkmWHD8aqYaRkLaGsL2M1LmB+rtOYIF9/Dco/ApKmBjmuo6w3cHC0D+Fje4HALFi9OEIq0l2TUmthjsQn+41vuH+C03EJx/0Nb7h62sWeOI6zyHDi09vsNb7hyp1bo/WPkc4UlSA5xdnBLfMk+j0rFieEVDoE8jl2M/ozW/dan3Ev5UsaOVg/6Wp9xL+VYsT+60Ib/R2s+6VPuJfyrP0erPutT7iX8q2sVFlkYwaPVn3Wp9xJ+VaOjlZf7JU+4l/KsWJHmldGEO0ZrPutT7iX8qw6M1n3Sp9xL+VYsQ9xmNfovWfdan3Ev5Vr9F6z7rU+4l/KtLFrMYdFqz7rU+4l/KsGi1Z91qfcS/lWLEDChotWfdan3Ev5URTaP1Tb3pKr3EnzasWIqVMxPaOS1VLI5xo6wsc0AtEEl7gWBzHQFZTpVJ9wr/AHDlixRy4oZHckFSa0KbpbIP/T6/3Dkv9MJP/b6//wAcrSxR/wAuL6DyYoaYyfcK/wD8cqj6SUdTU1L5m0dW0P1LB1PJfmsazOwt5qxYmhghDcUaz//Z"/>
          <p:cNvSpPr>
            <a:spLocks noChangeAspect="1" noChangeArrowheads="1"/>
          </p:cNvSpPr>
          <p:nvPr/>
        </p:nvSpPr>
        <p:spPr bwMode="auto">
          <a:xfrm>
            <a:off x="155575" y="-1919288"/>
            <a:ext cx="32766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43038" name="AutoShape 30" descr="data:image/jpeg;base64,/9j/4AAQSkZJRgABAQAAAQABAAD/2wCEAAkGBhIRERUUEhQUFRQUFBQVFRQUFBQVFBUUFBUVFBUQFBQXHCYeFxkjGRQUHy8gJCcpLCwsFR4xNTAqNSYrLCkBCQoKDgwOGg8PGiwcHBwpKSwpLCksKSkqKSksLCwsKSkpKSkpKSksLCkpKSksLCkpKSkpLCkpKSwsKSwsKSwsKf/AABEIAPgAywMBIgACEQEDEQH/xAAcAAABBAMBAAAAAAAAAAAAAAAEAgMFBgABBwj/xABKEAABAwICBQcIBggFAwUAAAABAAIDBBEFIQYSMUFREyJhcYGx0QdCUpGSk6HBFDI0VLPSFiNicnOC4fAVJEOD8URTlEVVY6Ky/8QAGQEAAwEBAQAAAAAAAAAAAAAAAQIDAAQF/8QAIxEAAgICAgEFAQEAAAAAAAAAAAECEQMhEjFBBBMyUXEiFP/aAAwDAQACEQMRAD8A5BHK+wOu/wBt3ilCR3pv9t3itwN5jepJcFzubsk2x1rnem/23eKUHO9N/tv8U011kvXSuTBbF2d6b/bf4rRDvTf7bvFbY9OJecvs1sGc93pv9t3ilMc703+2/wAVkjUmFhOQztwTqTZlJsfa0nzn+2/xWck7c9/tu8UqORrciCXcBu67dCMgkAIN+nIi9jbOxGYst/f2VUG/IK3DpTsMp/mf4p6HA53b5N/nSbuNtiJOJZOENi4gWuADsvfPq2dSYjrZC0Fxc7PVf9Zha6+wtBsRuuqJS+xlD7YiXRyrtca5tttITbsuoed8zDZxkaeDi8H4lT/0lzXZc035rrkkC1yCb59u1SIxWVwEc8cT25FokZcEelrA3AsN1jltR2g8fopgq3+m/wBt3il8u/03+07xVmxDQ4SOvTtc0kBwjdmDx5J/nDdb4qvClLSQRYjIg7luSEkmhsSSem/2neK0ZpPTf7TvFGNiSHxhJ7gnJjDJXnz3+27xTzC703+27xSGhPtes5sHJmarvTf7bvFLDT6T/bf4psyLRlScpfZrY8Wn0n+2/wAUgh3pP9t/itCZK10OUgcmNlzvTf7b/FCzVDw4gPf7bvFGXQFV9Y9ncFSEmxothcB5jepacEPFNzR1LOXWcdmaHwlBC8slcshxYtBGulcqhddZrocbNQXC3XeG8dpte3St1tTazW5AHYL5jj/RPYMwHXJ3MPxyQsdNci4378x1/A+tOlRaC1ZJySxsYDYaxaHZ843LTzrnpPwQ3IubzrC2y2zmhos8HeEhz72vtzz4t1mgDPde/qTU1W5wsb2zsMsgd1+ghMihLwTNJaC0izeaRt1mgljTxBNrddlvVYLgZgZEXPOaSXscTxCi+WeXauw2Jt0bs1I4TSGQHOxIsL5AOvYg9OY9RTXQUrJYwiSxDXEHVabD9kAFvE3aDu2lTGEYWXOjEkes0FpYb7S4k55ZjmtP/Kk6GmsGWaBq526wR8yp3D6ZwtYZNPqy8MuxL2dEcZKUuEwl7GsaGNLhZwbs5RjnazTbIhzA0/8AKp3lP0BdE11S0awD+e4bSx2xzuLgciekdnQ8Oqw3zTsuCNnVZF1WkNI5jmVEkIa5pa6N7m3cDkRqbbKTimSywb6PMhamnsVm00wFlJUlsLi6GRvKRFzXAhhJGobgXsQRfeLb1APCl0zgaadMj3BN8oiZmIN7FaOwoc5RYHphOMcn40EculCRJC2WJGgULEiEnddx/vcn7oWU5poLY0RLRkt6ifhiyCdZGmcqM2B8mUrkyjBGt8ik9wFgYaUoIrkUh0K3NM1hGETarj0jp69iLnytu3/PuUUwEEHYpSV4ezWGW63Ao2Ug/AE+UWz22sLesdyWCDbt+P8AwmGQPOeq477gEhPNblssi9HSkH4fTkvblsOZ/ZIt8grnh0UUYJIsSBrZbbdCg9HLOaePy4KZfTFwsLduztUW3Z0QiuzJ9IY7kRslfbIlpAaLbrlCSaYyRus1pHQ+S/waCmzozI4i8wA9FoyHUdx6VLUGhDSOc7fck3Ljuvn0b1VdGcZeA3RjSiR8g1y0NJF7XNh2rKjyZVjqsyMcJYXu1myi19Q52eCbhwvs6Mk1PSwwuDG7dg8SSrRo5pqymaY5NnoggkdIS6vYJKTWiZxPycwVVGIXXbI27o5SAXMeRncDzDYXbftuuA4lRSQSvhlGq+Nxa4bbEcDvGwg8CF2qr0vlgqdUF7onhrml7SCA8X1bn61uKpHlhgDqqGdoty8Gf70Ty2/suYOxCSVaOXNiaXL7OfvF0PLEi9RY6NLF0ciIsxLYYpH6Om3QK3NDWB61lvXS5WJsNTaYDChpdpRgahZxzj/e5FKhkFQnmjqSw5NQjmjqS9VRfYrFhyXdMEpbXJWgD4N1hYsYl6qn0YYLUunfqnoIsRxC25i1qp0zImySZI235mqNWxsNgO71omkY2R5YRzcxrG2ZG0fLsUXhtRazTnY83r4DgrPhTqdwcCWg3uWuDgQeNr9yZ7PVx5VONDdJQNiOV/73ItsqRU1LNYNYcrZnd2JWoo3R0QXHQ/FVhue9Of407io94ukxMVIzZTQW5rXuL3kcL8BxvuQUWJU0biWt1rG+uXtYDnt1nXJGSlIo2FtiAb5EEbU3RYA1rwYmRtINwdVpt6wUyp9nM7st2F6WVOJEx/QmujYBaUmwNvRc761xfZZQPlYpxyNIbEajpmWORGsInAW/lcrfo/TNaRJUVTtfc0aoYL9AFrqveWqdpbTNaQbmV99+TWN+ZQya2iGelFqtHKdRbASnBJuotnmCw1IfGsD1suQto2wKaNDuYpNzUNJCqxmGwK6GmOZ/vcj3xICcc49ncumLspENpxzB1JzVTULuYOpY56k+xX2aekgrd1mosYcjlT7JUGRZKY9Bxs1BoKS4JpkiPwnCZ6qQRwRue47mjJo2azicmjpOSTiwAgUtg7i+S1iTY7ATa291tg6Vf8F8kkcLdetdrv28kxxbGMtjnjnO7LDrRuIYmyJnJwtZG22rqsaGi3Agbe26fhrZ0YoS7Km2kv4Jx7CsjnsbFFCQHbmudqj0UAE5rNZEy043erehyyx4daVuiqYtjynG1DvSslQEdalamkDKKea2rycR1DvMjiGtOeVgXAoKbvQJSUVZCVmOOiZZz732NG8jf0Dp71XMQxd8xBe6+qLNG4DgAouacucSSSTtJNye1N8quhxb7Z5WbM8mvAY6RNFyZ5RZrIcaOeh3WWNmTTnJu6HEAc2RbchWXTzSloBp8aiaoc89ncFMFRFb9c9ncFfExohFOy7R1JzkFqkdzW9XzRTSklJ2F9jTaZYKdEByUHqfJgApYE3DSue4NY0uc42DWglxPAAZlXbRXQWStOu48nADYyWuXdEbfO69nXsXWcEwaloW6tPGAbc6Q86R37zzn2DJdELKxxyl0c10U8jFRKQ+svBHt1Lgyu6CNjO256F1qjw2Cjh5OCNrGjOw3niTtJ6StPxJR1bXOOQ2Kjkl0dMMDIfHcZc46uwKtzR3zU/VxF23NRj6ayg3fZ1KNIh5qS+1DHWb0jcVYRT3TU2G3QcbBZFRzXTsYT7sEJ+rkenYjqbQ6rcARESDmDln0hTcQ8q7E0cQ4fBSmL6PVFdRvhp9XXJY6z3aoc1jrloNtv1TnbYn6PR2Vg57S0q2aPYe5jhuHHs/qpwvmtCza4vZ5yxzRmqo3atTE+MknVLhzXW26rxzXdhUYGr2HV0UcrHMlY17HCzmPaHNI4FpyK4x5Q/I5yTXVFCHFoBc+nvctGZLojtcB6O2wyvsXe4HmtHIkoFaeE2koUfutgocyLQkQcQUGNNlnKIXlSs1kvA1BQkUdW/XPZ3BEtcUHUjnHs7gqQVMMQymHMb1JwuWqcfq29XisU3tsz7N8orjoNocaoiaYEQA5DMGQjcD6HE79gQOhWiRrZbvuIWEa5zGsdvJtPedw6wuwGNsbQ1oADQAABYAAWACKii+LHy2zHVAaA1oAAFgALADcAEyag8UNNOh31CNnclXQcapJ+kKPEy3yiA1khzSEpmHgoBkqLgnKAG2PuwkWyQ5oCCpNjyUbQUfKOzybvPy60yRNuhrAtHyf1jhcDYDvI39SsT69zdrRb+96PiYAABYADIBalpgdqqo0czny7AWYu12TgjYCzzUDLhnBO041UyT8mpNaDHy2WX1hkm3AHP4butZTOGxa90JWjzv5XtGG0lbrxjVjqAXgDINkBHKNA3AktcP3jwVCIXofy26PmooOUY276d4lsNvJ2LZLdQLXdTF55U3rQshsrScLVrUWsmJW9ZaIWiETDochKn6x7O5OoaY84rJbCg6GTmt6k/Q0zpZWRszc9wA7d56Bt7FHRPyCvHkxw3lJnvPmNDR0GS+sevVaR/MlaGjG5UdP0ew5lPA1rBzQMuJ4vPSTml1c10uWW1gNgyCAqJEh6MVSoHmkQ3LJUpQziUBh7lEvlEGXpxr1jB0bs0Yx9go6A5pdZU6rTfKw2pWAnaCqDjYnLf4KwQ1LQABsXLsKxRxOsNl8vFWqlxfKxQ5MDjZco65PRYnnmqxDiPSnBWorM0I8RcYqsOTj2gqt0lUVO0st7K+PJyOeUaGpn6oTdNNcpeKmwv1qvwYsNa399ahPJUqKRVosNTKDkf6dVl5t8oujAoa1zGC0Ug5WLgGOJvGP3XAjqsvRLX6w6VyTy5NypTvvOP5f1R71lNuX6TnFUcrCwpGskueq0c9GPTd1jnpu6ajUEAISpHOPZ3Ilj0LU/WPZ3BGK2ZIXEzILqnktgtTPf6UpHssaPmVzKJnNb1Bdj0PpeSoYQdrml5/ncXdxalky+Ff0Ss0qEkfdKllQskymdxp4TRatGRNvmssA29qcY1J1k7G7NCzD8LM/Uo7S2QBsbB57ud1AXt3etSgkAHUqnjVWZZ+aCQwW6Lnb8vUkZg2nlAAtsRsVUoympJHAZAdalqTBzvKwAymriVNUdyhqDCbWVko6G25Iw3SN0kZ3qxUUeQQ1JAMlKsGSvhj5OTJIHracOaepUeaj1HnLeugPVfxeluzWG6/wSeogr5BxSFYbmAqR5bNGnS0rKhguadxLwP+3JqhzuxzW9hKOoNJtV+qTaxVxo6+OZhabOBBBBzBBFiCN4IKGOtWNkgzya4JlwXQvKZ5OnYe/lYgXUsjuacyYnH/AEnnh6Lt+zbtoFl1Wcj0NhiVyKcaE+wBI5UCwXkkNUDnHs7lKaijawc89ncE0JWBBNDGXljBtdqtHW42Heu4SENaGjY0Bo6miw+AXKdDaAPqKckec13s3d8l0+qckm9nZhW7GZJAhZHLT0y+6U6hbim2vNsxbM7wcuKbc8rM0GYcEieY5CtK3yoF78EBR7E67UbltOTR08UFh9MBt2nM9uZQcU/KP1js80dHHrUkycDggwMlKcAKShksq6K6yfZiXSsjItNPiBClabFgqN/iSwYr0o0marOjDG2tzuEVT6VMOR71yaqxg5WJ2psYtYjnHfcAgdV+K1tdM3txfZ2ioxVpbcHJRGHYlyrSd1z6tyhdGqGarhJB1WE21j51ttu1WOHAnRt1W/BQye5PZNqEdI5PpS4wVz2g81wbIP5rgj1tKlMC0jdGduSF8q9A6OanmINi18Tj0gh7Qewv9SgaWoyyQXReNSR2SDEoayF0Uwa+ORpa9rt4PdxvtBzXnnTbRo0FW6LW1oyA+J52ujde17ecCC09IvvV1pcbfGRYqv8AlOxQTSwtvcxxc7o5QtcG+oE9vSujHJt0c+bFHjZTmOTrXJhpSw6ys4nEENco2sPPPZ3BFtegal3OPZ3IwVBRe9AYufEeEbj8LfNXmUKnaA21AeEQ+Lv6KzSVOalPs9HEkoiuTWxTJLHohiWxwd1L0JiSEBSzacncgsQi1ELNRFvcAoTF8SF+TB4a2fqb80biFZqgnbwHTuUPDh4eSXC5JuSilYo/BVgb079OCeh0eYRsHqSn6K8Pn4ocWCwV2IDitDE28R61kmjThsTBwF3BDiGwtuJtPnD2glf4gPSHtBAjR1x3fBFU+iZO3uWoKkadXtOWtfqz7lZdFdG2yuD5blt8m5i/X0JjD9HGNOatGHyFn1ckskzckdEoHMDA0AAAAAAC2WwAI7lAd6p9HVOO9TVJPxKrjyvo45w2J0qwCKtp3xP84Xa4bWPGbXjqPzG9cDr7Ucj4JiQ+M6pAa6x3hzTbMEEEHgV6LfsyK5L5ctHCRDVsbxhlIG486Int1xf9oJZJSkNHI4LRzmt0jH+mDfi7K3TbeoGaVz3FzjdxNyTxT30Jx3JxmGv4KsVCPRKWRz+QJqrdlINwt/BLGDPTc4iURRCBn+sezuVjGBOULiVPqSOadot8Wg/NNCUX0YtuhlZqxuH7LO93iFLHESXZKP0cwg8jG8eczsO3b6lIimO0gXG21+9crknJnbilaokKapR8VXZQzT0J5j8wii5a6SqDt6jdJqhoAtvuicNpg8bSFWNLnubOYz5oHxF7qaVyC+ir4nXOfJkHFrdhGwneU5S4g4bj2hG01ICpinw8ZeCs1RKwGlxd3BSlPixRsGGt4ItmGt4D1JWBgTK4HaAliQHcpJuGN4LHYa3dkgAAa7oWFzuClqbCA7O+SPiwlg/qboOQaK8y6MpnO4FTsdG0HYPUj4mMG4BDkZ6I+hL7bCpqlc5bBaE9FI3ilXZKTsOp3E7U3jWENqaeSJ2yRhb1Ha13Y6x7E9TTBHAiy6FG0SZ5/Gj1iQ4WINiLbCMiPWCiI8AHD4K+aa4TqSCZo5rzZ3Q/j2gHtHSq+0rzskpRdMFEWzAhwHqT7cEbwUi0rZKlzkwkd/hDej1LmOmkLW1soG7k/wAJi62VyfTj7dL/ALf4TF1+lk+T/AMv2iLR9Cp8v9Md5TMrbF3WURokP8jT/wAMd5TdUM00PlL9L4gVzklr80lySwqp0Fkwms1fgovTtgdUMePPjF+thI7iEiikN7oTSOr1jH1ut1WCWHysaXQ3Rx7FM0tlBUlUFLU1SFVkSaisUUwKJinCLiqbIADdYpyM32oZlQN6IbqlZhHy+yyOpK22DeDdPtogc/gpsNmNmTjXpyKlA/qjIKQW8UBWxuJGxEDasbTCxslGk6ckKJvYXFK3dZFNqgMlDOsEFUYhq+d8U3u0DhZY66mZUROYdjh2gjY7sK5rPAWOcx2TmkgjpCt2F460n6wTGluHte0Tt+sLB/S07HdYNh1FRzVOPLyhXGisNS7JDE+uIAyclyTTr7dLl/2vwo1154XIdOvt8v8AtfhRrr9J8n+AkdA0U+wQfwvFNVhzTmirL0EH8L8yGqX3KrH5S/TpxgZesjK066SCqlQ+NwsoXSKXnMHQe8eCko1D4liNLyurOXhwAza0kWNzbI9PBHHDk6FySUUCx1FkfTYjZLoH4Y/L6Q8H9ppb8XCyscWglPIAWSvsRcHK3Zzc11r0sn0zn9+KImmxHpUlFWXTVVoDMzOOQOHBzfm1R09JPD9Zva257Uk/T5I9oZZYyLFDVjei45+BVSgxTjtR8WI9K53ocszKpw2bEdT4i7eqtHiHaiI67hksYtrK4EZHPgtsqyDkdqrDa3iiosR6UKCWWHEiMj60dTSBxVYZid/WpKDEPkkaM42T4wpkg3+sqn41oPXvmIhMZh2hznG/SCN2d9l75Kz0WJ9KmafEQQnioPsk3OJQ6DyeVcZu6SPqaXfMBWc0BELmOzu0j4GymX14CBqqxtiUuVY60DlKXZQRGtlqwSLYXnGaGyFyPTsf5+Xqi/BjXYNVcf09+3zf7X4Ma6vS/J/hOR0bQ8/5Cn/hDvKjqyPVcetH6H/Yaf8AhDvKiocQ+kNc8ZfrHt7Gu5v/ANdVUhuUvqy2N+Bqy21nUsdcJcblU6BYbkudaQSa1TJ+9b1AD5LpDhkuY4o79dIf/kd/+iun0y/pkM/SBdWyOw/GqinN4ZZI/wB1xA9nYgiU4Gr0EjjLRSeVHEYxnK1/8SNp+IsiR5VKh2UsMDx0B7D3lUx0aS1qNtA0Wir0xhk207mHi2UH4FvzQrdImNORf1OaLjtBN1AaqSWqM8Sl2PGTXRdqLSFrtjuzepSLEwd65mioMVlZsdccDmuOWCui6zfZ0tmIp5ldntXP6fSgj6wPYb96kItJYz51utScJLwUU4vyXqPEelFtxfpVCZj7D549YTox5vpD1hI7GtHQIsbtsKlKTSQAC5XLP0iYPPHrWv0qjz51+oE/JDg34M5JeTrsukQO9CSYy54IB7VUtGCypYXlx5rtUs2HiCTwIVka0DIZBc2X+XxfYrlfRjClB6yy0WrmJtiw9ci07+3y9UX4Ma661q5Hp6P8/N/tfgxrq9I/6YkmWHD8aqYaRkLaGsL2M1LmB+rtOYIF9/Dco/ApKmBjmuo6w3cHC0D+Fje4HALFi9OEIq0l2TUmthjsQn+41vuH+C03EJx/0Nb7h62sWeOI6zyHDi09vsNb7hyp1bo/WPkc4UlSA5xdnBLfMk+j0rFieEVDoE8jl2M/ozW/dan3Ev5UsaOVg/6Wp9xL+VYsT+60Ib/R2s+6VPuJfyrP0erPutT7iX8q2sVFlkYwaPVn3Wp9xJ+VaOjlZf7JU+4l/KsWJHmldGEO0ZrPutT7iX8qw6M1n3Sp9xL+VYsQ9xmNfovWfdan3Ev5Vr9F6z7rU+4l/KtLFrMYdFqz7rU+4l/KsGi1Z91qfcS/lWLEDChotWfdan3Ev5URTaP1Tb3pKr3EnzasWIqVMxPaOS1VLI5xo6wsc0AtEEl7gWBzHQFZTpVJ9wr/AHDlixRy4oZHckFSa0KbpbIP/T6/3Dkv9MJP/b6//wAcrSxR/wAuL6DyYoaYyfcK/wD8cqj6SUdTU1L5m0dW0P1LB1PJfmsazOwt5qxYmhghDcUaz//Z"/>
          <p:cNvSpPr>
            <a:spLocks noChangeAspect="1" noChangeArrowheads="1"/>
          </p:cNvSpPr>
          <p:nvPr/>
        </p:nvSpPr>
        <p:spPr bwMode="auto">
          <a:xfrm>
            <a:off x="155575" y="-1919288"/>
            <a:ext cx="3276600" cy="40005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pic>
        <p:nvPicPr>
          <p:cNvPr id="43040" name="Picture 32" descr="http://www.cortlandfit.com/wp-content/uploads/2012/09/motivational-poster-mcdonalds-fat-kid-flubber.jpg"/>
          <p:cNvPicPr>
            <a:picLocks noChangeAspect="1" noChangeArrowheads="1"/>
          </p:cNvPicPr>
          <p:nvPr/>
        </p:nvPicPr>
        <p:blipFill>
          <a:blip r:embed="rId3" cstate="print"/>
          <a:srcRect/>
          <a:stretch>
            <a:fillRect/>
          </a:stretch>
        </p:blipFill>
        <p:spPr bwMode="auto">
          <a:xfrm>
            <a:off x="5580112" y="3068960"/>
            <a:ext cx="2808312" cy="3428753"/>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476672"/>
            <a:ext cx="8229600" cy="5847928"/>
          </a:xfrm>
        </p:spPr>
        <p:txBody>
          <a:bodyPr/>
          <a:lstStyle/>
          <a:p>
            <a:r>
              <a:rPr lang="en-GB" sz="2800" dirty="0" smtClean="0"/>
              <a:t>Although what I just said, technology can be helpful in other ways, for example: our cars will be driven by themselves; stuff that is really expensive at the moment will become affordable to everybody, roads will not even exist because our cars will become hover cars.</a:t>
            </a:r>
            <a:endParaRPr lang="pt-PT" sz="2800" dirty="0" smtClean="0"/>
          </a:p>
          <a:p>
            <a:pPr>
              <a:buNone/>
            </a:pPr>
            <a:endParaRPr lang="pt-PT" dirty="0"/>
          </a:p>
        </p:txBody>
      </p:sp>
      <p:sp>
        <p:nvSpPr>
          <p:cNvPr id="44034" name="AutoShape 2" descr="data:image/jpeg;base64,/9j/4AAQSkZJRgABAQAAAQABAAD/2wCEAAkGBhQQEBUQEBIUEBAUFBQUFBAUFRQUDxUUFxQVFBUQEhQXGyYeFxwjGhUUHy8gIycpLCwsFR4xNTAqNSYrLCkBCQoKDgwOGg8PGikfHB8pKSwpLCksLCkpKSwpKSkpLCkpKSwsKSwpKSwsKSwpLCkpKSkpKSksKSwpKSwpKSkqKf/AABEIAJ0BQQMBIgACEQEDEQH/xAAcAAABBQEBAQAAAAAAAAAAAAAEAAIDBQYBBwj/xABFEAABAwEFBQUEBwYFAwUAAAABAAIDEQQFEhMhBjFBUWEHInGBkTJCobEUUmJywdHwI4KSssLhCBUzY/FDoqMkJTRUdP/EABgBAQEBAQEAAAAAAAAAAAAAAAABAgME/8QAIREBAQACAwEBAAIDAAAAAAAAAAECERIhMUFRA3EiYYH/2gAMAwEAAhEDEQA/AMWGpYVLgSwKiLClhU2BLAghwpYVNgSwIIcKWFTYEsCCHClhU2BLAghwpYVNgSwIIsKWFS4F3AghwpYVNgSwIIcKWFTYEsKghwpYVNgSwqiHClhU2FLAoIcKWFTYEsCohwpYVNgSwKCHCu4VNgSwIIcKWFTYEsCohwpYVNgSwKCHClhU2BLAghwpYVNgSwIIcKWFTYEsCCHClhU2BLAghwpKbAkgkDF3LU4Yu5aoHwJYERlruWoBstLLROWlloBstLLROWlloB8tLLROWlloBstLLROWlloBstLLROWlloBstLLRWWlloBstLLROWlloBstLLROWu5aAXLSy0VlpZaAbLSy0TlJZaAbLSy0TlpZSAbLSy0TlLuUgFy0sCKykstALlruWictLLQDZaWWicpLKQDZaWWicpLKQC5aWWistLLQC5aWWistLKQC5aSJy0kEgjXctEiNdy0AuWu5aKykstALlpZaLykspALlpZSLykspAJlLuUi8pLKQCZSWUi8pdykAmUllIvKSykAmUllIvKXcpAHlruWjI4C40aC48mip9Ap5Lqe0Ve3LHOUtiHrIQgrMpLKTrTeEEftWmz15CZjz/AOMuUVkv+xvfgdaA37Qa7B6uDUS3STKSylsrt2KZaG44bQ2RvNoGniK1CPb2Zf7p/hC1xsTlHn2UllL0M9mP+9/2j80BePZxaGDFCY56e4XZTz0aS1zSfEt8VNLti8pLKSvK8mWR+XbYrVY3ndmQh0bvuSMeQ/yqnWW+LHIafTImdZGTN/oPzUNuZSWUr+xXdY5CALzs1TwFfD3iFbWzs1bPEWQWuN5O896lOQMb6hXRtispLKW6ufsxdFE6OURl1O5IyaXQ83New13DSvPnVEv7L/q2j1j/ACcorzzKSylt5+zWcew+J/Srmn4inxVDeFxTWc0mjczk7ew+DhoUFPlJZSMykspAHlJZSMykspAFlJZSNykspAFlJZSMykspAFlJI3KXEDhGu5aJbEnZSATKXcpF5SWUgFyl3KRWUnss5caNBJPACp9AgCyl3KTtoJHWOIPdGXPdXDHUBxpvca7gP10rNmLyntszYw2Ia95gxGSmvskOIHDUq6Taxyl3KW/uvYiMsDpw5r9asDwQBXTUDlQ+asY9l7I3dFjPVzneutE0nJ5hlJZS2W0e2V13aKPbFJP7tnha2WYnrwb4k+q87vvtIt14dyz2eOxWcaASNEjj1OJuGvTDoml2shDWpAqBvI3DxO4earLXtBZotHzx1+qwmV/hSMEergqWW532uUG32p7oh7kYIYOjGmoBPOn4BbW6rrsFlaDC2FtQCHucHSHkavNQrxqbUtnvGWb/AONYbRKDukmLLNF407zj5EIuK6be/ebLZR9iPOf/ABzl1PEBaozckx8nNOMNs5PsnPIKS2+d44szXsj8mRho+Chj7ObONTRzuZZiJ83ElXNtvTANMLftzSMhj9Xd4+TSs9atobO52G03iS3jFYYXuJ6ZsmGvkCE/xp2kvO7LDZmOa41eWkCMFodUimoaNAsa+z2Qf9Mn951Pmi7ZfVhY45NlkkHB1qn7x6mKBop4EoKXa4jSKGCIfYhYHfxyY3fJP+C3ufaE2Uh1lDoSNRhdp4EE6heubE9p0VtpDNSK0bvsO8OX63aBfPU98SP1c7XzP9lFFbpAQ8OIcDUdPJa9Tzx9gmZv1h6hc+kN+s31CyXZjth/mFkGM/t46NeOJHB3X/g8VsVzagW0RwztMcgjlYdCx2F7D0LTUFZibsiutxJ+htaT9SSZjfJrXgDyC1dosrXijgCeBpqELdsxBdE41I3V304hak62lvemTm7E7sduikZ92aX+olT2Tssgh/0rRam8qyMfTwqyvqVrLwvBlnjMspwsbqTwHmdB5rBXz21WaHSNpld7o11ru3CmvOqktni2RtbrsEkLS2Sd0zeBe0B48XA6+iLbamk0Br4An4gUVBs7tIbQxr58DXOFcIrhbyAr81em8I/rhauOX1iZT4kzuTXHyp86Kl2svbJszz9HfNiBGDCXsGntPwV0rTkfBWv+YM+sn/S281ON/GuU/Xz9cVummnEb5LOS4loYXOiIJ9kd5mgr1O9bo7Gz4nMblyObTEGyNqKioqDQiq39os0Ev+pEyT77Gu/mCnslmjjFImNjbvo1oaK86BTV+ruPMptlrQ3fA/yo7+UlAS2RzTRzS08iCD6Fexoe2WBkzcMjA8dd46g7x5KK8hyUslXd73SYJXR7xvaebTuP4eSCyUAGUllI7JXMlADlJI7KXEDGxaJ2WiWx6JwiQCiJdykUI0iygryQS3VdBmdyYPaPH7o6rXWS6mMbha3CONK4j4neUJcGWxrYsbDIauLQ4Yid50rXTd5Kwvm8fo0D5iKhgBoN+rg38V3kmP8AbzZW5UJbdlbG/v2iCJ5aKYnitBWtNeFSdOqnsj4YG4bPFHCzgGsawHrhaNfFZma9nvo+T2nexH7rR9Y8ygdotuP8ujDWRG1Wp2pBNI2Cm+Q+lGj1HHfCSbrMt8i52y2zdYqsjgfapaCvuwtqKjER0XmF57RW63HDPOY2HdZrOC0HoSNXLQXXttabxkZG+KzGvdcwCQSOafcDRIdQa974L0LZzZ4RtcXQts5xEBsdAXN+s5w11Nd5XHc+121ryPJbn7O7Qe82ziIE1xTOaxx6kHvnzCt5ezm3e6In/dkPzLQPivYo7M1u5oHz9VKpy/F4368Rm7NLxw4sth5sErcflWg+KyVskMD3RyscyRvtMc3C4eIK+m1VX/svZ7czBaYmv0o1+6VnVjxqPlzBTk1xeCWbtBkgicwMa4Adxzye70P1hyCzlv22tU++Zwb9nuN8g1N28uR1ht8tjJxtjILHHe5j2h7XHrQ0PUFV30YaakHmOKdVPDHvLjV5LieLjQfmfguO00Jp0Gg9BvSFjrqHEjw19EyaOupOo08uqDlRuTgFA1qlaEHN5pz0RNqADiBu/smRQVIaG94nQD2yTuAG8+AXpmx/YtJaKS20us8Why6/t3DkfqfPwVhbpH2J2h7LaXA4YRG4yuJ7gAaTV3LUA+QXu9hvOOcHLJOGlQWuY4V1Bo4A0PNV9h2Ws0FnNmhjEUbmlpLaY9feqa1Ndda9aqdlle1oDnCYtFMVMqUfdcD8DTxWaSrNVFtfl2hjuDqfHulT3RNM5jjO3Acx+AEtL8qvcMmAluI67jupxqgtp30ax3In8Crj6ZWMH29W50YsQr+xMkjns91zm5eEuHGmJx1XhgtTnzBzjUl4JJ1JNakk817j/iDZisNmk5T0/jicf6V4PCf2g+8PmstPoDZubu+AAHor1syyOzs/dPg35K+jmXo2863jnQ977WQWJjX2mURh1Q0Gpc6lK4QN9Kj1UUUq887c21bd55i1D/yRfmsZZaaxm60tp7crCz2BNKejQ0eriqq0/wCIoDSGxE9Xy0+DWryD6PRw69OiV8QCOWg3EB1OArrRc7cvrpJi9Im/xHWw6R2azs+9mOP8wW37Ou0y0W6VjLQI8MocGljS0te0E03moOEj0Xzu2RvBgrzNSfEa0XpXZxbHsks7mQSPDXtd3Cwl1TqGguGpqdOqkm1vT3DaywY4xIB3mHX7p3/GnxWRyVubutkk4OdZjCw6APex7iPtNG71Krr6uNjG5kdRqKt3jXSo5KNMtkpZKOylzKQA5KSOykkAjWaBODE9rdAnUQRhiAv+Ux2dxG80A8+PwVoAs3ttacLGMBoXEnfv3AfMqxL4xuwVuLL9jJcS3GQTU0DXRuaT0AxBe4X1boponwirw9paXCjWio3hztNDr5LyywxCIdwBrjTE4e040pqeKs7PaXOIq4ldsJJ68+V3emrguyMmsktOkerqcsXDyopp9m7vleZJIDM9xq5z3yGp3VLcVOG6lFnGXnFFrJIxg+04BRydpdhi0M4eRwYC5byuP1MZfj0O6bLBAKWezxQD7DGtJ8SBU+ato5arxt/btZWexHK/rSg+KdZu3+Jxphyur2OI8y134LjlcfjrJk9mBXVg7t21ntDRJDlvYdzmtOHwqXK3s98Wk72x+h/Byxpvk0qSr7La5D7YZ5F34qwBSzSyyvn7t9u/DecUoGklnbU/aY94PwLV56XbtaaL13/EXZ6Nscw4OnjJ8RG4fyuXiRkPIlUo98o4fNMHePecachQ/NDMBTi3qV6/4b/FJvL1yymW+kj2hrTUCpGlSdNRqKHU+PNarZXsutlto94+iQHXMkBzHD7EehPiaDxXoewGw8NlhZNIwS2lwxZj+9grwjB0b4jXrwG4Eyx/LljlluTTOO5FRsrsFZLv70TMc1NbRJR0p50NKNHRoHWq1ImVeJk7PXParDPXROq36QkbUptdLPPVJtRae40dT8gpXWxVd6DMLCTRra19dfkps0znbbIHXYxvFs0R9A9h/mXg8ftjxC9k22e+8I5YYe8WhrmitMWF4cQCdK0xHyXmjtj7QanLLddASK/BY9dI9J2fl7v7rVoIpF5xd1qvCEACytkoA2uoJpxPeUNo7Q7XE4sfZ443je1wkB/mW96Y4vWIpFh+2937CwH/APX/ADQLPR9o1uf/AKcMZPANilef5iuXpYL4vYRNkskrmxY8sZOSwYyC4lz6VrhbvPBS9tYzXqjui6zORFUBxpQ76VqKkfBVdvhcJJA/Qte4UO8anRekXL2JXk8hz3RWXqXl8g1roGCnE+9xWli7GbBATJeFufM8mrgHNjBPgKu+KmtLt4e2d47ooG8w1uM+dMS9S7K7pe2SAvaW/thKcQIIY2hxEHgcPxXoVx2Kx2Qf+22EV/8AsSgivUPfV7h4KwmY+Y4p34/sNGCMdKb3eZ8lJYWbW1o2kaO7EDK4cvZH3nbh81W2i1ySf6jtPqN0YPxP60SbGAKDQDcBoPILuFRoPlrmWicK5gQD5a4icC4gpmu0CcHIUTaJZ6ArGsPtJeb32/IDQ6NgiBNCXAuY+QnQ+C1n0hZG3N/9dMfrNicP4MH9BVnrOXiuv2+TZ2g0dQ4gCBWrmhpLQToKYm+qy1831IZHNbOXRg0Dm4mhwoNddR/ZaO+rgz20DnDDic1tatxODQTT91o8l5y6Qg0IoQaEciOGqVMZNCHkONXlzupP5qCOAkVAqK0SzPP9URED8LDTid2v4FRs99jpDj+PWv5EKvkiLd/FWzwcrD7tCd/Gug9PkgrOQ4Oc/vUoGt3Cp4mnIA/Bb1Ov6ZXmwu2MlgnGtYXEB7Ce6fy8eHqD9HXbbWyxtkYatcAQfwPXh5L5WbMPq+jW/ir+wbe2uCMRRTyxsFSGjL476EtJUl0lx2+noZVY2WXEPBfKbdvbYXBzrRM8D3XPxNPi2gBXuPZltbHao8dWxmmF7a0AcKEEV4EajzHBLdkmgvb7ZsV2xvp7FpYfJ0crfmQvAKL6R7XYTPdEwY0kMMUmIig7srK0B1OhPCnVfOhsruSztrSFE3XZ8y0RMHvPb6A1PyUf0crR7CXfW1iR2oYCfP8AXzSWJY9qikwtDRuAA9BRP+lKiN5DmoJb8Y32ntHiQFeTOmk+lpptqxtp2whboJAeoq75byq2fbeP3Wvf46D0/spyXi3z7zA0rryGp9AoX3meAp1J/Af2XnM22sh0Y1rB5n8goYb/AHvNJXE15aD0Cm6vFvbXfbGDvyfug4fgNfiqG2X46UZcNA3id1a76Dkqx7GvGvqN6AlidGa8OBTS6WLrJOBVhYeOEEhx8CdPkovp0rfbhk8cBPxbou2S9+D/AF/NW0VoruKvc8NSqpm0DB7TD4EOHzCsbNtbCN1nDz1xu+CMbaFMy0dfiryy/U4xPBt5NSkVlNOFGSU/AIlm0t4SeyxkI5uwA+gxFCx2jqiWTJblfacYidDbZn0mtYEXEMLy89ACA1vjqrWyXbFGatYC767qvf6u3eSGZMiGTrOmlk2RPD0CyVStlVBgcu1QzZFIJEE1UqqISruNBKkosSSDzZ1+O6BRPvl/1vkqUzdUx0/VBbPvV31j6qH6dVwLjXxVU6ZQyTolm2rs5jrV+h4OpUeYVLf+wEdqlM1nmbG52rmkVYXfWGoLa+ar4r0czTeOR/BGQ7RAbwQtcv1iSxUSdlVrGrTG8dC8f0oWTs9trN8Yp94D50WuZtawc/RSHbaP7R8ipuNdsYdkbZTC6MADm9v4FCN2XnYS10Zp9ZtCPIrbv25j3YHny0+ahftmzhET40U3F7Y1mz050wu/h/ujrLsPaZCKNp94inwV+dtD7sQHif7KCTbOc7sLfUpv/R2Lu7st3G0WgNHFsYq71dotzcRsN0trGcJrUyPfieTQjTcOJ0A4ry6baGd++QjwoEI+0udvcT81OzT0HbbtVNqhfZYGnKfo+R29zag4Wjhu3lec6ch6JFcoqrunIegU8NvewUY9zR0NEPhTwxBK62vdve4+LiVHiXctODUHA5PDl1rE9sSDgcpGvXRAeSe2zlARFeT2igp5hON5POlRTwCibAQE5sSBNcSpmyuGgJp4prYUZHYnO9kEjogibI7mfipmEoyz3KT7Rp03lai6Nk6tD6hoO6oxOPXogz132V1Q490fFX0TlxkPAjd0UojpwKCaNyna5Pu6xYya1bQaGm/zKIN1nHhr3aVxU+CCNkimbImyXc5u7vDpp81wWZ/L4j80EwentlUTLO/l8Qk9jx7pogJbKlmoLOXROgNzkkHnpIPH8xML1wylMMhQdJUb3ruNNLKoInPUbnqQx9QmGMc0ERcuYVM2MeKT4z5fregHwdUsPVS4F3LQRtYlhUzYa7lO2Cg1/XQIA8K7gRjYa7h8FOyxPPu/ggr2RFOy1bx3Y7jT8UVHcrTvJr0QZ8R9FKyE8loo7pYOAPjVEssoG6gQZ1l3OPukKYXK/l8QtFHGB1Ke9np+tSgz7Lkf09URFcZ5tVsGp4CCsdcbuYp5+q625PtD0Vq0og7tf0eSCoZco4uPoiorqZyLvH+yLD+gThL4IGtsLG7mjp+dVM1o5JolB3pw6FBKHLVXcDHA3MNABXXSjTqAsiAU9riNajTcgPfekp/6jqeNPkkLxfxkd/EfzTXXpX3QRgY0EUxAtABe00NC6munFcF6b6NAqzDwrWv+odNXcNwQWd03h3iJHnUCmI1FfEo42xuaBjaG4dNRQurTU+Coo72aC2sTSGmo+tuIIcferWu7eNOSigtYY7E0A91wo411LSMW4bq18kGitcoNAGh/74DfnqhcTx7McY82k/zKvF7aaxtqQ0VGh7pea7jvxAH7oUZvEUphpo7cRQ1JNXVbqRWm8bhuQW/0mX/bHm380107j7Rh83fkVXxXqKtGW2jTpz3UIcferv3bxpyTDa2hmHD71cWIYt1KVw7uKC0E0XvFh+5jQs8rQe5WnVVv0gpfSEBuf0SQWf0SQebZJ6Lhh6j1XcKWFAmw/wDPDw/5UcoO7cpm6bkXFZw5tTzpTh5ckFSY1zKV+LqZ1KcLGwe780GfbZydwqjrPdjt7tPHh+uSuImCtAKdRRdeyory4cEFULtHT0UjbuH6CNAXQEA7LG3lX1U7bMzkK/rinUU0TNK8kDPo9NycICnyuoaevVMQOEPgpmsoOf4/2UC619EDnVrrvSCkjdXQpppy+KBBSMcdwUYd0+acJOWiCdxG8/8AJTRJ0Cb7Q5U9EwFBOJugThLXeh0qoCaV3Fc/W8JkW4lNqgmHiPVSMeOe/wCSFqugoCXu1quB6hDk4P5hBLjThL5qDEOXxXQ/p80BDnUouZigc+qWJAQJV3OKGxLtUBGcea6JkNiSxICc1LM6obEliQE4+o+P5JIbEkg//9k="/>
          <p:cNvSpPr>
            <a:spLocks noChangeAspect="1" noChangeArrowheads="1"/>
          </p:cNvSpPr>
          <p:nvPr/>
        </p:nvSpPr>
        <p:spPr bwMode="auto">
          <a:xfrm>
            <a:off x="155575" y="-1104900"/>
            <a:ext cx="4714875" cy="2305050"/>
          </a:xfrm>
          <a:prstGeom prst="rect">
            <a:avLst/>
          </a:prstGeom>
          <a:noFill/>
        </p:spPr>
        <p:txBody>
          <a:bodyPr vert="horz" wrap="square" lIns="91440" tIns="45720" rIns="91440" bIns="45720" numCol="1" anchor="t" anchorCtr="0" compatLnSpc="1">
            <a:prstTxWarp prst="textNoShape">
              <a:avLst/>
            </a:prstTxWarp>
          </a:bodyPr>
          <a:lstStyle/>
          <a:p>
            <a:endParaRPr lang="pt-PT"/>
          </a:p>
        </p:txBody>
      </p:sp>
      <p:pic>
        <p:nvPicPr>
          <p:cNvPr id="44036" name="Picture 4" descr="http://gearheads.org/wp-content/uploads/2012/08/Total-Recall-Car-by-Harald-Belker.jpg"/>
          <p:cNvPicPr>
            <a:picLocks noChangeAspect="1" noChangeArrowheads="1"/>
          </p:cNvPicPr>
          <p:nvPr/>
        </p:nvPicPr>
        <p:blipFill>
          <a:blip r:embed="rId2" cstate="print"/>
          <a:srcRect/>
          <a:stretch>
            <a:fillRect/>
          </a:stretch>
        </p:blipFill>
        <p:spPr bwMode="auto">
          <a:xfrm>
            <a:off x="2051720" y="3573016"/>
            <a:ext cx="5472608" cy="2675497"/>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395536" y="1124744"/>
            <a:ext cx="8229600" cy="4389120"/>
          </a:xfrm>
        </p:spPr>
        <p:txBody>
          <a:bodyPr/>
          <a:lstStyle/>
          <a:p>
            <a:pPr>
              <a:buNone/>
            </a:pPr>
            <a:r>
              <a:rPr lang="en-GB" sz="4800" dirty="0" smtClean="0"/>
              <a:t>    As </a:t>
            </a:r>
            <a:r>
              <a:rPr lang="en-GB" sz="4800" dirty="0" smtClean="0"/>
              <a:t>you see, not everything will be bad, and if we, humans, learn how to deal with this new technology, our world will be better.</a:t>
            </a:r>
            <a:endParaRPr lang="pt-PT" sz="4800" dirty="0" smtClean="0"/>
          </a:p>
          <a:p>
            <a:endParaRPr lang="pt-P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404664"/>
            <a:ext cx="8229600" cy="5919936"/>
          </a:xfrm>
        </p:spPr>
        <p:txBody>
          <a:bodyPr>
            <a:normAutofit/>
          </a:bodyPr>
          <a:lstStyle/>
          <a:p>
            <a:pPr algn="ctr">
              <a:buNone/>
            </a:pPr>
            <a:r>
              <a:rPr lang="pt-PT" sz="6000" dirty="0" err="1" smtClean="0"/>
              <a:t>Technology</a:t>
            </a:r>
            <a:r>
              <a:rPr lang="pt-PT" sz="6000" dirty="0" smtClean="0"/>
              <a:t> </a:t>
            </a:r>
            <a:r>
              <a:rPr lang="pt-PT" sz="6000" dirty="0" err="1" smtClean="0"/>
              <a:t>has</a:t>
            </a:r>
            <a:r>
              <a:rPr lang="pt-PT" sz="6000" dirty="0" smtClean="0"/>
              <a:t> </a:t>
            </a:r>
            <a:r>
              <a:rPr lang="pt-PT" sz="6000" dirty="0" err="1" smtClean="0"/>
              <a:t>been</a:t>
            </a:r>
            <a:r>
              <a:rPr lang="pt-PT" sz="6000" dirty="0" smtClean="0"/>
              <a:t> </a:t>
            </a:r>
            <a:r>
              <a:rPr lang="pt-PT" sz="6000" dirty="0" err="1" smtClean="0"/>
              <a:t>evolving</a:t>
            </a:r>
            <a:r>
              <a:rPr lang="pt-PT" sz="6000" dirty="0" smtClean="0"/>
              <a:t> </a:t>
            </a:r>
            <a:r>
              <a:rPr lang="pt-PT" sz="6000" dirty="0" err="1" smtClean="0"/>
              <a:t>since</a:t>
            </a:r>
            <a:r>
              <a:rPr lang="pt-PT" sz="6000" dirty="0" smtClean="0"/>
              <a:t> </a:t>
            </a:r>
            <a:r>
              <a:rPr lang="pt-PT" sz="6000" dirty="0" err="1" smtClean="0"/>
              <a:t>the</a:t>
            </a:r>
            <a:r>
              <a:rPr lang="pt-PT" sz="6000" dirty="0" smtClean="0"/>
              <a:t> </a:t>
            </a:r>
            <a:r>
              <a:rPr lang="pt-PT" sz="6000" dirty="0" err="1" smtClean="0"/>
              <a:t>Past</a:t>
            </a:r>
            <a:r>
              <a:rPr lang="pt-PT" sz="6000" dirty="0" smtClean="0"/>
              <a:t>, </a:t>
            </a:r>
            <a:r>
              <a:rPr lang="pt-PT" sz="6000" dirty="0" err="1" smtClean="0"/>
              <a:t>and</a:t>
            </a:r>
            <a:r>
              <a:rPr lang="pt-PT" sz="6000" dirty="0" smtClean="0"/>
              <a:t> </a:t>
            </a:r>
            <a:r>
              <a:rPr lang="pt-PT" sz="6000" dirty="0" err="1" smtClean="0"/>
              <a:t>there’s</a:t>
            </a:r>
            <a:r>
              <a:rPr lang="pt-PT" sz="6000" dirty="0" smtClean="0"/>
              <a:t> </a:t>
            </a:r>
            <a:r>
              <a:rPr lang="pt-PT" sz="6000" dirty="0" err="1" smtClean="0"/>
              <a:t>where</a:t>
            </a:r>
            <a:r>
              <a:rPr lang="pt-PT" sz="6000" dirty="0" smtClean="0"/>
              <a:t> </a:t>
            </a:r>
            <a:r>
              <a:rPr lang="pt-PT" sz="6000" dirty="0" err="1" smtClean="0"/>
              <a:t>we’re</a:t>
            </a:r>
            <a:r>
              <a:rPr lang="pt-PT" sz="6000" dirty="0" smtClean="0"/>
              <a:t> </a:t>
            </a:r>
            <a:r>
              <a:rPr lang="pt-PT" sz="6000" dirty="0" err="1" smtClean="0"/>
              <a:t>going</a:t>
            </a:r>
            <a:r>
              <a:rPr lang="pt-PT" sz="6000" dirty="0" smtClean="0"/>
              <a:t> to </a:t>
            </a:r>
            <a:r>
              <a:rPr lang="pt-PT" sz="6000" dirty="0" err="1" smtClean="0"/>
              <a:t>start</a:t>
            </a:r>
            <a:endParaRPr lang="pt-PT" sz="6000" dirty="0"/>
          </a:p>
        </p:txBody>
      </p:sp>
      <p:sp>
        <p:nvSpPr>
          <p:cNvPr id="2050" name="AutoShape 2" descr="data:image/jpeg;base64,/9j/4AAQSkZJRgABAQAAAQABAAD/2wCEAAkGBxMSEhUUExQWFBQXFBcXGBcXFRQUFxgXFBYWFhUYFRcYHCggGBwlHBUXITEhJSkrLi4uFx8zODMsNygtLisBCgoKDg0OGhAQGiwkHCQsLCwsLCwsLCwsLCwsLCwsLCwsLCwsLCwsLCwsLCwsLCwsLCwsLCwsLCwsLCwsLCwsLP/AABEIAMIBAwMBIgACEQEDEQH/xAAbAAABBQEBAAAAAAAAAAAAAAADAAIEBQYBB//EAD8QAAEDAgQEBAMGBAUDBQAAAAEAAhEDIQQSMUEFIlFhE3GBkQYyoRRCscHR8CMzUvEVYnKS4SSCsgc0c4PC/8QAGQEAAwEBAQAAAAAAAAAAAAAAAAECAwQF/8QAJREAAgICAgMAAwADAQAAAAAAAAECERIhAzETQVEUMmEiM3EE/9oADAMBAAIRAxEAPwDVtoFMLYVg0nYKNXaV3RlZxyjQCEoToShWQNhchPhKEwGwlCdCUIAbCUJ8IlOiSixgYT2USVMpcPd0U2hhtis5ciRUYMpHMXW05WiqYJp2UHFYMC4SXImNwaINXCwAUBw7KU+sfZBqknVWr9kuvQEhPpMkpQi4dt1T6EgDguQrJnCahvEeqlYTgsyHG/bopc4opQbKPKjNouIENJ9FoKPABnmZb0P5q6ZhAFnLmS6LjxN9mNZwqo6Bl/fdS2/Dz7XHda1tMDZNhZ+dl+JGbZ8Nx8zpvsIspdXgdNwFsoHT8yrklDJU+STHhFFIzglOnzGXRsdPZSXVx/TsppcoGIZF0sm+x0l0Dr1pFhCh5Adk97kwKgJRwrIuAVV4ug1oOXVS6ryorMKXSbnzTQmVfilJXbeGjoktPJEjCRE8RBqGV0lcaFCdA0JtKUXwAnMRSm5sWKBfZRCC6hClJlQympsTiiJlTqdOSAjMp3UnB0wSrc9EqIKnw9xdG3VXWHwYaAEam1HDlhKbZtGKQJ1G1rIXgKS6oOqDUeosoGRCi1WyjOfK4aapaEysfgSVIfwgkC6saLZRcXXZQpmo82HuTsB1Kb5WiVxplJR4Q6eaAJ63PkFdUsGGiAAB9VgOI459d5qOt0b/AEjbLa/6rU/DnxEKrQyoefQO/q7Hv+P44flZujb8fFWXzWQm0mS6dAnMaXI1OlCuyArWpxCaXwmuqqS9Di5BzrlR6jVawTEGqVUPxVDfiboDsQnQifVrKManVANXumvqpiE5qTW3QPHTHYmFQFmGhOEBVP2/ZJ2KSphaLI1Akqv7V3STxHZCJSDkwlIFMgO1yeKiAFzMgCT4iaShNRmNTJ7Hsap/D6F5hRKYVrhXbbBJspIlRCBXrWsUPGYoEQEBgsoQzjbm6NnQgnNKYD6T7p5uUMBScM289EAGY4U2lziAAJJOgAWG47xU4mp0ptPKCQB5mTcoXxZ8SGpUNKmP4Td5IzkanTTYe/RV02FgD1k38onfquHm5L0jr4uOlbCtcB81h2iRPQ5vwBXBVAuPQ+m3NbbbdCzuJJJHv/xqOiTKo1t52M9u+vbVYGpu/hnjgdFKpZ40J+92Pf8AFaI1F5WHadb+n5rWcF47ninUPPoD/V59108PLf8AjIw5OOtovq1ZBbXQKhlBLl1GBJrYlQ31JXCQm5gmIY9AdURKjkCoVSFZw1CuF6HmXC5PFiyQ8uQ3OTHOTCVooEOYQlNNRNlNcrUScjpqlJMXU6QsmJy60oz6YKZ4S5zc61y6USnQG6T6XRAjlJHaUFrSpLGwk2A+m1HNQxayCXpudKxhApA0UZhRmuCACFOZGqi1XpgedEATHPus/wDFPFyxvhM+Zw5j2O3spPE+IiizMdTZo6n9FiK1dz3F7jJO/wBIXPzTpUjbihbtjYMz1PYd10cQGhkmLlpMev73Q61HNEj9j9hdNERaAuQ6Qv8AibAbZvaOsC8/u6diON5RLGTUJGjbT1O4QG0x+7+uq74IRSCwtLir9TAOuh3N1DxGJqPqBwnlIcJnKHAzmgamyO2iBt7Tv1T2tEDy7oWtoHs9A4bxhtemHix+83dp6Jz8QsJQqljg9hhw76g6g9lpcDjW1WyNdxuCu7gmp6fZx8sXDa6J78QVxtVBXIXXgqOfJhX1ZQi5chdhNRSE5NjVxWvDOH57uFiLKTW4O0Axr5pPkSdDwbRQLimHBunons4cTuqzRODIELkK2Zw4b3Q8RgwNAl5EV42VsJIxpHouqshYsaHLudR5XZXMbh/EXQ5BCcCUCDtKfmQWvXcyBhMy6HIWZczJASg9PL1FD13OgA8hQ8fj20hmdubAalKtiA0EnQLI8TxRqvJnsIkx2/NZcvJjpdmkIZC4jjXVnZjYaNG0X3M76nzXA9l7QNyCPVR3MI0BNwND2kzskSbefpYXv+nVcTdnStEgVG9SO0T+acLkARMaafRRyHakHrbcnbTyumPaRI7buF7fQJDJDnAe/Q+uy5TdOlz21UZwMaQdPbUhPLiNNRYan3kx/ZAEowLGO9kxuXrp0BjTz7HdAc/8DsfLQD9yn+JpqT5Ea/mgAwYNZHuJRGVjScHtPmJkHSxj1UV1QDvbobjsi55BBiOh79b6FNNp2hNXpmnwGObVBLZBBgg6j/jv2UorJYd5YczXCRpAJ9PVaLhmPbWbmFiDDh0MA2O4vqvS4efPT7OHl4cNrolQn0qckBNR8PUjZbt6MktmiwZAASxNUBQm1rINWp1XNRuPNQJwqgBQH1EE4gqqEWReU3ITcqs+1FPbjSEUwTRbsoNjRJVn25cRsrRVArqGCuygkM0p+ZRsy7mQAcpIGZdzIALmXcyAXLmZAB86Reg5lWcT4hEMEkkgWE7+aznPFWVGOTB8SxoecpkxaLRruD5bqrINzoJPaZM/v6InN8xmJgAketyZF7JtR9SflEed7bfmuJu3bOpKlQi077eXTp1gpU3GOwMRMkkCfLokXuyglhkzaZmxI28vouU6rj92BuSRFo6fuyQx4eSZ+9BvYWHToh1HnS83iY8iiOqtzAQTodO0yTtql4wF/wDKXbGw7IGNLSXAbd9z0jpeU9pE9QN46ax+90A4kfOQYmbjXb3/AERKdVs+U3ibyP1QA59QC0EmO5iLddbpwgai826XgG49Ponl7dojTv0v12snOcIiNjuSZm6QDDWA2FzbWbgWXW1W7iZ9OnVNDG9SdBAEaQPr2RqjRAInQf20lADHPBAhob2tqbD96rtOs+m4OYYtEag9iF0sbNgBF7D318z7pOAsLDref30TUmnaE1apmj4fjm1WyLEat3H7hTG6rH4d7qTg9sZpIjZwN4Pt9FqcDihUYHjfYxII1Bjdehxc2a32cfJxYv8AhasModZxTWVoCFUqpgDqvQMycTKE8qkIeWoZKJTqWQyqQjkpJqSBg8q5CKAlCgYwMSLU+E0oENhJOhdCABlKCigIGMxYpi9rKZSUVbHFNukR8disgjc9AT1VWTmEuHzf1W0iO5BJCbiSSeZwa09zm6mTEC/nom0qjQ+zXbgfMd7k9BNoXDOTk7Z1xioqjppiWmYi/btchGrZd9tZvGyC3EPkxrsSwjygba6plHDP+9mMk3zQI/PUqBhg1pENMjr5CfzlCosADQPxGkEibI3gwQL6WEcsQRYRugOc4vABklt4BAaLG8iZhAHcrdbm0fseyaKILvkggTNjqABp5lFGFcASTFybXjyBjqunDukXkXLiDBmIE+xQAx9CQWgA9J0EAX73RCy50gHoSd+nl9UhQjR283vMnc+wXKLCSYcDca835CEDGuws/p0m9+vSFwt20OgEajuNtR+iMKJFszTc2ym19XSddEmMMiWxNrXgddba9Tr2QAFtKoZA18nE2HQKQ7h1Xlm3UEgGSd59fdN4TUdVxgLHRTpu5ur3vZUYANrX9p1KmfEXE2sexhnM50Cwibd/L3UeTdFY6K17TNjJEgyRMjcjzj6rmXJtLjuRBMT00F1UcQ4mw+M0TMuPaZiPdRvh34hfIpVCNYY43gT8pP72Wi2iXov3B8G/WYEGw8/L3Kk8MxNWnUDr+GfmbM6/evoR9UT7W0TOXTzMbnW+n1Qg97hI+UaHXSZgenqnGTi7QpJNUzV0Kwe0OaZB0TiFlaOONF0jf5gQbxefYea1NOoHAEGQRI8iu/i5FNf04+SDixpYhFqkLkLUhWAyFN8MqW1cOqVjoCKDklL8RJKyqILQukLtSmW/NZMdVaASTAAJPkBJ/BYvlh9Kwl8GvTCuUsbTe0Oa6QRP9+hXDVG379kvNBex+OXwdKcEI1mDUgedvxQG45oeQ59IM2Ofm9ZsmuaD9h45fCW90BU1Q5jMgmDE6a2vv9FLq4vxDkZkI1zZ2Q6DYAaj/hN/wx5vyi0RnHX6Lk5eTJ/w3hDFFWabQQXEPI0gbkxPXcJ9OvLRYtk6yIg79VNHC6h+7vYZh1XDw+tbkIgzYs2Hn2+qzyRdEepSJFiBO52Dtet7Fca2Lgix9SR1tGqmM4a+L03E+bdtNvNcdhKpBDGESQZMEXG0HpHulaCiF4ZMzLiToTJ/Ht1R6YLBAkGALfn9T6KRT4Y7QNNhExp13/cldGBqf0G4iYHWZN7IyQ6AZSTMz0GulrAbpjqMgBxMTOnTX9NVOHC6kSS0H/dqBoBP7CLW4W8REOs6CDkg2yi/bN7BLJBRBqUi3QO9ZnSdDohV3OEzYAb+ncf5epU2hgnB8PBzTLWy05oI59dRrBUnHcHqvY0NbN7l2vpOx9NEXsKKgvIMQO0H8tPUlReLY/w2WiXSGxFjufQRfqQrJvBKs8xMmW9QA0gQel/RUHxJwk0i0TNiTBkiTqRtOn/amwQD4b4sMPWbmZma5zQDI5CTlziRflcRtqtfxMPzMLWtcQ6QHfLIvfosTguD1KhpxAD3gNc4hoJa4TEm/otp8R45+GdLsO5zJJDxGUyNzssZaejTsyPGvDoZ2w1z6jZBy6NIAyi/KZzHusaz5vIq043jDUqOeGETsTP1hVeGpme66odGUuz0DguKNWiDMODsrpGaXC8xHRwVk4vcB23J+ok2A/fal+FeH1chdkdleQW8roIZuD6/RX9XCVb8rjGksJ9hHYKH2BAqAOhxN2yIsfLT8FJwHEDRdBksdNu/Ud494SpcPqNB5Haz8hJ9ot1TH4GpH8t3+x+/SfRXCbTtEyimjUtcCAQZBEg9QU+VneGYmpSe2m5jvDJj5Xcs9z6dlpAxd0eRNWcrg06OJsogpFdNHuolz8ce2VHik+kClJGFBJR+Xx/S/BP4ZmpUqNN6lMb3cD9BdP8ABDmhoe50tgwdZ1v3usH8Lcda4+FiC5xJGV9gQGNkNcdSOWBr0W+4b9nEnK8Ceb+ZpYQ3QAaf3XDKDjo6FKyHw/gvhOzPqOLDOVslkEnzh1vwU3FcOouYWNaJIjNYESQbKFUrBzWnwy82LxL4FgHEHNcSem67hsbhoOemxoFwAXOdOuxnRLd7YegVDgETD7CLAMMjcGAhu+HQ7cMHcUz6WdKkv49hmCRTe4yByhzBeRu6dlOfxGixjrGeaMrS4wfl+ckzp0uquX0WiHgeEuoX8UFgHMMpNrm0H8lOp4uk4gAtc6RHK4dgT0GqrBxSm4EDQxJqESCQDex2I9iozOH0K7m1Zcys14LQHGmHBrhBMjQjoppvsrpB8bg6vil7qzqTHEmxMDtGbyTGYGYlznzeWu1iN79QrHE4EVnPpPLmuDWOJaC4FtQ1GAZiNeQ+/mrnAYJtEUqWZ0EuDRlkwwOJkkdh7oEUmZ1OkWsZUguAgHMcxcJN4m2s6XKczF1gS3xJLTFmt1InQDWOvRXOLx7aVR4cx2RlLxJLbuPPZvNry6QplGs1t2NpskZnHK0X5LuIbc3KMWGRT8FxNasQamHLbzmN76SCVoRQOUmnBMOjRozDSfVRK3FYqBszy5rNn5SAfx+iceIgOHJAi0HYETawGqToLYsdwbxmjM80nAmCy8c1naxJEai0lAw+Hq06vzMdTFPK0Oc4kEBgBgDch0n9ifT4k0mMkGAdr7Jfbv8ALHoEZJBTKTA4yp9obnw1MTmz1mE3BzEBoIJkEQQTpfsLWtimN1c49rRp3uu/YjVkl7i3oQwtuTNi09eq43D3LZcTEzlZGsaxqk5WNIisxLQzw6ctaARu51ydzrqq3jgaaTvmceUAwJmRGnVaccOYBck2k2b07BPrUA1nK2Hazl08p/d1NsejH+GKVGkyswlwOYNjMBLpaLb3F9rqbxkGvTyyYgiLpnFmvyyA+ZnlDCddBLTZLAV6hF6bh579/lCdBZ5riuCVgeVpdGsA+yqn4ZzSeU9xBXsNNrgSMth3H6dVB43hPEN6bL7kgO02M/RbR5K1RDRL+GSHYSgRp4TfoIOncFWZYTtbyKyfwy11CtlNQCk+eUva6XjTLBkHXT12WtGMEwD6yI9plYz0zSPQOng4dOUknc2+imU6B6R5whuxQ/qCBX4ixokvHkDf2U2MluZHT3TZ9VUVOMs+6HOPYfoTCb9tJjkIPTK/r/pQBdlB8W/5qvGNdF6b4n+iJ8sxEpmIxNV38qlAGpfEyR2IH4ooLLSO/wCCSqGtxHYfX/8ASSWLKyPBXuI7LX8Axhq0v4jjLXZGm0u+WLxJNyFkHXWg+EcW+jWlrmjM0gZj/DvI54aYFwZF7dJXpzVo44umaHD8NfVk0mPfduazxq+0k2BgOMHZpU77E8ObQqPbTmm8nO9rS0BrNbXH8TUb26xX8EZSpOOfGFrnNd4hpl0k03Es5iJeSKr+YjY90TDfEOBfUafAq1C2lLXVamZpzulwLSC3pFpuVk4K3RakwmJfTLXtZUdVe1xAY2lUdmg2cCJkHOL9lacJ+H6tTOKviND3h2ZzWjkYDlaG3IMm8mCPJV1f43yvAFIMaWObT8IhuSoS0tc4aOaA02jcjQkKv4nxTFeIwPf4/iNHLmqFtPPGV5a0BpI6XFj5qlC1oWX1mixHA8FhwQa4D/FbUs68NLZY5rQ4wYN43tCy1eozPTBqPqHK8OeWPhxDIYA3PDQYiTES7qo+EwOKOZow7icgfnIfctIaYBtlIgx3Cu+DfAuM5vHLKYDrF7gbG9ss5tQO0Qn+vsTdl9w74zb4DDVa99dzBnA5QCC45S6RpmNwN1XcS+NK7jyMbTIJgkl7ml2sEwL+W6sG8BwNATWrmq4fcYQL9Nz+C5/jtKn/AO2wtNgH33gOdfTm206rDJF0yVwurVxTf4tMBuVrSS2oM8CDJeC2DJsOvqrOlRo0IANgCLuJjS3zaWHsFleI8YrVYJqSOjRlsdRpEquxZa4QA+f6nvk+2ih7GkaHivHKbX5wWO5S2Gi9yHaXG3XdVT/iptblDX8oy6ls6SbTHyn3CqBEdJ2GymfCL6bMX/FIDJzAGwNSMrJ6DfzCKVD2X+AxrmkE0XNBaRzOMm4v8v5K5wGIfVeGNpiTN8zosJvDbKO/izHB0Op8z2tZLovcuJMWGl1b8FxrJquYQ4Zg0EaWAcYn/UPZZNl7LLE4Z2RoLgA0Xgw2w5rwJ8yo/DA0mWvBa2JiYEiyr+P8Sa0czwZc12SBAA1ExobK5weE8KmRpN4taenXqpsKolFjsw0ykSeY2O1t/wDhA4jVJbE3naE+nWBMEQCAG31DReOlyoHGaLXQS8MLXAh1gRpMHaRb1TQGc4phq7jIJHnE3t1TMJw6qAdCS0jQWM63mT5qTjvDBl1cnyeQN9IupPBnU3ENY4usfvEmPUqhFLhOGVmEh1h2yCfoVJOAJ1J1P3hr7W2QPjPCTTlrnNcx02duZPXWJ9kLgNOk+kPEc7M03h7iCHRf5rHr5KvViI7cLkqsLpczMW3cXDM4ENgBojmgarRUMGzwy5zQAJtf01PQ/VVFUUHH53jJcc/eRYyDe8FOwx8SnTpZoAeJzDMHZnktJuA4WI/7YSl0CJWBwdN1LO6m0Oe4+GJAzD7p9bn0R/CptcQGUw9sE+RmI5ex90PEcK/hVA6q+WmzpAjLTaMreliRHmmU8DSIa25hgLnl0FoA5QS2JdcmBp9FnZdE/wC2tY1hflyvIAifvdel5HsljcXT+U2m0zBJecvL7yqnDYQER4YFOTlzZi6JkEgkx1vdWgosLpLWmxg5RINovv5osKPPuLnHYfG4ejhq9WpRhpIe4Oyta4mpnc8aQDfst/8A4mGvqEfIHAB1g0z03MC8p7sM3NmIExA5WyBpEwu1KwtYdraK5TyS0JRpja2MeXEtLcu2u1uiSjPxRnVJLY6PBg6XH97KZw/nqU2yQ11RrC5oEtD3BpPciZ9FAkG4iVK4biTSOcBriLjMJg5rOHQiJBXqNHGi8xRYecDNFYtJLyarsjspkgQGwSPWTMBSeFijVqMpZHNzvYGQXEsplpqZZiXESRp+aqsNxlzGBrabIBde885Lna21VmOMtMObTaKgPzGbDaIN9d0pyVDimei4PgeCpDNUo5ovNTmPsQB9FKpcewtIHwaLGxcwGsEAXJyhYLD8VJpPz87nkNaCQBN+YdDp7KNXxLaeW5LCA0NkQBEAWE9lyPJmqijc4n4rNX+XUY09QzN2AmVnOKVxmArYiZ1BJbreYEzpoqjD1S7mENA0a3JE9+pQ+LsNTNeOUySLmDpr137pJbGW2MY1rWuGWHNB5Z3BP3tNFH8RodlmDExrIkhReEPmk0To3zsBAlFw2CNSvmzZGhuUm1gbmB1tHqiS7QIkUKlwNSToLmSTA89EqrKhu1kjYlzQLz1Pb6I2H8GjVY8OLgHnVzb5WkjQW0TmY+llLWkgkgzmFgJ6d3FZqDLcl6Kmphqv3soBMDnZEnaxuUypwd7DcEO6SJ/FSsY1lY5C4houIi0A/h+YU/FYwOAAvDYkkSbGSYWq0Q9h/hNlM5w9kuEHVx0OkTFo17re4Cm1tOQInmPckdfKB6LzPheJNPM6ZJ3huhMwJK0+G49XeI8PLaALOkdo026LHkhu0aRl9HYjC+PiGjMPmEz91rYlbutUt1EDuDaPxJWFoYvw2z4RbViZ+dxO9nWCncB47Vr4ptF7rXJ5Wfda52WRobLNQaKckzT4GkXVSSYAbEeevlJJ9gmcUpzPNlnctB/NTf4dMhheA50kCWgnyFpTcRgWPEOuOh0t5Jolmbq4EG3jC24a03GkXU/hNFrDGc73Ia38uyzGL4phs7gKOW9y1wubDQgjp9EXAY6nVIAdUpSzOczW/KHDNJabaj0WmJIP4uptfmLMQ10H5coN/wDU39FC+HsLVaA4va2mRfc2mIBGqtOM8Be4tBqtmCGgggOmXWibx+CqOGuZRfUbWeKZEdXTBMgQDOo+idaD2XDqzWuOVocY1e2Se9hAVUMX4eJa9xkPhhN4bs0t3HTb5itLg6dHMQ6XOiwII891X/EGGpOpvinzBpI39YM7KV/RtfCaKbX/AHZaCSZECdyZ1RPDgWFu0QsOeN14dNQxMQ5rSLRaC3vquH4tqDcEjTlAbANumyPEGZscTiAwEnQRPqpAPcAdSfwWP/xZr6bXPaGl7i6LgFoMAmSbkhyBgKjKTf4bARNsz3OAvAgGQPOJ1T8aDI21Zjhr+EfVCyj+6pKfG3vpg+HYtBALiQIsNlBoZqj2uqV3vGYcmUNY0nRruaPYHRCgFmpyDp+KSqK2OaCQTWPlp/4pKaY9HgDiQdVZ0K80j1gz7KqJVt8NYgNrDMxlQEEZXiWzsY/eq9WXRxLsZhsTGpsrTD1wd7LT4bjgDhTbTosP9IphvnHVZl7mBzgSJzHSRFzssW8vRotGorNpfZKWU851JHV3NtYgR6KurUqRLeaY1BEX9Bcdz0Wm+FsGxuDY17M5qTULnHXMYblbP9Ibp3KhtwmHzEfZ4vuDfcxJXLlTaN61Y2jRw7abZcAcwII1B8gNAOqpcS4OJFOTMxmjU9BAjzU/F4ek7+Wx7DBMwbdCB77qn47T8PDNqUq2d/KHAMylljIkExBAHqFcI2yZOiy4Vgq7S1sAh2UHUwHRe3ZTsFgqxDy6nq5sbGwiekKi4Zxmq3CGvUqOJa/K2A2XQGluYnaT02VJiPivFOblzho/ytA91p4pSbJzSNd4rvEaWtzOvaAdtld/ZqYBdlbNjIaLGL+lz9Fjfg/jz6lXwqrh8riwwJkNu22xE+y1OMOUO1kmNgPYBROLToaaew84Rs+LVayQMv8AKEgyIINwP3spBoszagjT+Wxo0EXAjSN149xF7nVX5vmzkHzBhehcDxZGFpZnsbDQ240yyOtzoqnxYqxRlbNHRwtHWGh7YBP8MG8wRKtMI9tFwILWhwAceQC0idbHXS1tFlcNj2Cm+Kge9xAsS0GPadlJreJGYggEwPWwt0WLj9LTKzi2LxIrZSGHxamQG4B8V2VsnbZavCY9lD+V4THNzNBAqOIJgPBdllxka20WK4xiXtczK0ZmPZUbI3Y+fbl0VrlLn6GC4wIP3iTPmfzVSWgXZpMXiKrnTUdTqEE38RzSAW2EZNpB1mytOG8RxGVtwKdxPiCpMEgxLe3ULN8Su+pcwH9IvzAgHsrHBY37Nh6VVgLzkNsvKLuc68TqSFjivhdlVxjhlcuc+i+Q6bOplrrknlvpfsm4TA4mQHBv8QeGYluQEglxNxNoSwuMNR7JB5iL3BlxBPNtc6qdVxLZMMPpUcNJiy0/hJM4hRaPDpV6hmm0AZZk5QIJcDb8bKFXwjPGY7K08xeCbmWXAvvb6KPicjyHOpnMABPiPMwI5huotXC0qnLMOY0wczgQYuZB0upSGX/DKr34hxOXKATrM5v2VJ4xUHhVew000ANvSfZUfCjh2OdWLn/KYaX1Hy2TMtJuYH59FIx/F6TRlYHNaRmcMsSCIseumqnF3odlAyrIiRG952/BCdUAbYiBJsBsCZjzV7T4W3EtLpDaYMDebybe6hV+FUaYLRDr977GYPULpwlV0Y5K6K6tj2kU2mnme0DNmGsflHVBxOMDWkMlpBNxA7gEadF3ilanhqectzfdgl25tPW34bKr4PjKFYklpDg4WE5SN4m4Pqko6v0O90axxDKbGtcHktpwc8TNvQADp1UDEY4Co0CTBa+MxLbHNBG6sKeEouiWNJjUi8QA32/RQ63hscMoA5w2G2N9NPIH+6zTRVFXi/iSkHul7gZuAS0A72iy4tA/wyZc2T1Nz2kpKrj8DZ4yj0flf5D8VxJegchrMQ0HE4Wb2b/4qT8S0WihIaAcwuAAd0klg+0bP2enYYcjOzWx2tss7jGATYadOy4kvPXbN30B40IpVCLEMERaNdF5nxGs6HjMYltpMJJLt/8AL7MuXomcOM4GsDcB4gdLDRZ9JJdEe2Yy6RP4Cf8AqaH/AM1P6vavRcYednn+iSSy5u0XxmJxNMfbiIEZ9I6i6t+J9Nkklb7Qo9Ffhjd3+n9VosDWccKJcTBGpJ++kks+XouIH4hPP/8AW38Sr/hlQmvTkk3ZqepZ+qSSwl+pouyZx4wakWgtj/a4ouOH/S0/J34uXElmvRT6K9riPDi1qWltwlTebXPv5riSoEMxLzBudOql/DonDucbuzOudfunVcSSYMgA/wAUjbw9P+8JvH3HN6O+jkklceyS94K0DA0YEcrja1y9xJ81Gwwmpe9979Ukl1S/V/8ADmXaKj4vpNOHfIH3zoNnGFSf+ntNpeJANzqB0SSXNH/SzeX7I9JoMHQa9O6gVKTZ+UaN2HZJJcqNX0SWiySSSoo//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http://upload.wikimedia.org/wikipedia/commons/6/6c/Egypt.Giza.Sphinx.02.jpg"/>
          <p:cNvPicPr>
            <a:picLocks noChangeAspect="1" noChangeArrowheads="1"/>
          </p:cNvPicPr>
          <p:nvPr/>
        </p:nvPicPr>
        <p:blipFill>
          <a:blip r:embed="rId2" cstate="print"/>
          <a:srcRect/>
          <a:stretch>
            <a:fillRect/>
          </a:stretch>
        </p:blipFill>
        <p:spPr bwMode="auto">
          <a:xfrm>
            <a:off x="3851920" y="3140968"/>
            <a:ext cx="4611616" cy="3456384"/>
          </a:xfrm>
          <a:prstGeom prst="rect">
            <a:avLst/>
          </a:prstGeom>
          <a:noFill/>
        </p:spPr>
      </p:pic>
      <p:sp>
        <p:nvSpPr>
          <p:cNvPr id="1026" name="AutoShape 2" descr="data:image/jpeg;base64,/9j/4AAQSkZJRgABAQAAAQABAAD/2wCEAAkGBxMSEhUUExQWFBQXFBcXGBcXFRQUFxgXFBYWFhUYFRcYHCggGBwlHBUXITEhJSkrLi4uFx8zODMsNygtLisBCgoKDg0OGhAQGiwkHCQsLCwsLCwsLCwsLCwsLCwsLCwsLCwsLCwsLCwsLCwsLCwsLCwsLCwsLCwsLCwsLCwsLP/AABEIAMIBAwMBIgACEQEDEQH/xAAbAAABBQEBAAAAAAAAAAAAAAADAAIEBQYBB//EAD8QAAEDAgQEBAMGBAUDBQAAAAEAAhEDIQQSMUEFIlFhE3GBkQYyoRRCscHR8CMzUvEVYnKS4SSCsgc0c4PC/8QAGQEAAwEBAQAAAAAAAAAAAAAAAAECAwQF/8QAJREAAgICAgMAAwADAQAAAAAAAAECERIhAzETQVEUMmEiM3EE/9oADAMBAAIRAxEAPwDVtoFMLYVg0nYKNXaV3RlZxyjQCEoToShWQNhchPhKEwGwlCdCUIAbCUJ8IlOiSixgYT2USVMpcPd0U2hhtis5ciRUYMpHMXW05WiqYJp2UHFYMC4SXImNwaINXCwAUBw7KU+sfZBqknVWr9kuvQEhPpMkpQi4dt1T6EgDguQrJnCahvEeqlYTgsyHG/bopc4opQbKPKjNouIENJ9FoKPABnmZb0P5q6ZhAFnLmS6LjxN9mNZwqo6Bl/fdS2/Dz7XHda1tMDZNhZ+dl+JGbZ8Nx8zpvsIspdXgdNwFsoHT8yrklDJU+STHhFFIzglOnzGXRsdPZSXVx/TsppcoGIZF0sm+x0l0Dr1pFhCh5Adk97kwKgJRwrIuAVV4ug1oOXVS6ryorMKXSbnzTQmVfilJXbeGjoktPJEjCRE8RBqGV0lcaFCdA0JtKUXwAnMRSm5sWKBfZRCC6hClJlQympsTiiJlTqdOSAjMp3UnB0wSrc9EqIKnw9xdG3VXWHwYaAEam1HDlhKbZtGKQJ1G1rIXgKS6oOqDUeosoGRCi1WyjOfK4aapaEysfgSVIfwgkC6saLZRcXXZQpmo82HuTsB1Kb5WiVxplJR4Q6eaAJ63PkFdUsGGiAAB9VgOI459d5qOt0b/AEjbLa/6rU/DnxEKrQyoefQO/q7Hv+P44flZujb8fFWXzWQm0mS6dAnMaXI1OlCuyArWpxCaXwmuqqS9Di5BzrlR6jVawTEGqVUPxVDfiboDsQnQifVrKManVANXumvqpiE5qTW3QPHTHYmFQFmGhOEBVP2/ZJ2KSphaLI1Akqv7V3STxHZCJSDkwlIFMgO1yeKiAFzMgCT4iaShNRmNTJ7Hsap/D6F5hRKYVrhXbbBJspIlRCBXrWsUPGYoEQEBgsoQzjbm6NnQgnNKYD6T7p5uUMBScM289EAGY4U2lziAAJJOgAWG47xU4mp0ptPKCQB5mTcoXxZ8SGpUNKmP4Td5IzkanTTYe/RV02FgD1k38onfquHm5L0jr4uOlbCtcB81h2iRPQ5vwBXBVAuPQ+m3NbbbdCzuJJJHv/xqOiTKo1t52M9u+vbVYGpu/hnjgdFKpZ40J+92Pf8AFaI1F5WHadb+n5rWcF47ninUPPoD/V59108PLf8AjIw5OOtovq1ZBbXQKhlBLl1GBJrYlQ31JXCQm5gmIY9AdURKjkCoVSFZw1CuF6HmXC5PFiyQ8uQ3OTHOTCVooEOYQlNNRNlNcrUScjpqlJMXU6QsmJy60oz6YKZ4S5zc61y6USnQG6T6XRAjlJHaUFrSpLGwk2A+m1HNQxayCXpudKxhApA0UZhRmuCACFOZGqi1XpgedEATHPus/wDFPFyxvhM+Zw5j2O3spPE+IiizMdTZo6n9FiK1dz3F7jJO/wBIXPzTpUjbihbtjYMz1PYd10cQGhkmLlpMev73Q61HNEj9j9hdNERaAuQ6Qv8AibAbZvaOsC8/u6diON5RLGTUJGjbT1O4QG0x+7+uq74IRSCwtLir9TAOuh3N1DxGJqPqBwnlIcJnKHAzmgamyO2iBt7Tv1T2tEDy7oWtoHs9A4bxhtemHix+83dp6Jz8QsJQqljg9hhw76g6g9lpcDjW1WyNdxuCu7gmp6fZx8sXDa6J78QVxtVBXIXXgqOfJhX1ZQi5chdhNRSE5NjVxWvDOH57uFiLKTW4O0Axr5pPkSdDwbRQLimHBunons4cTuqzRODIELkK2Zw4b3Q8RgwNAl5EV42VsJIxpHouqshYsaHLudR5XZXMbh/EXQ5BCcCUCDtKfmQWvXcyBhMy6HIWZczJASg9PL1FD13OgA8hQ8fj20hmdubAalKtiA0EnQLI8TxRqvJnsIkx2/NZcvJjpdmkIZC4jjXVnZjYaNG0X3M76nzXA9l7QNyCPVR3MI0BNwND2kzskSbefpYXv+nVcTdnStEgVG9SO0T+acLkARMaafRRyHakHrbcnbTyumPaRI7buF7fQJDJDnAe/Q+uy5TdOlz21UZwMaQdPbUhPLiNNRYan3kx/ZAEowLGO9kxuXrp0BjTz7HdAc/8DsfLQD9yn+JpqT5Ea/mgAwYNZHuJRGVjScHtPmJkHSxj1UV1QDvbobjsi55BBiOh79b6FNNp2hNXpmnwGObVBLZBBgg6j/jv2UorJYd5YczXCRpAJ9PVaLhmPbWbmFiDDh0MA2O4vqvS4efPT7OHl4cNrolQn0qckBNR8PUjZbt6MktmiwZAASxNUBQm1rINWp1XNRuPNQJwqgBQH1EE4gqqEWReU3ITcqs+1FPbjSEUwTRbsoNjRJVn25cRsrRVArqGCuygkM0p+ZRsy7mQAcpIGZdzIALmXcyAXLmZAB86Reg5lWcT4hEMEkkgWE7+aznPFWVGOTB8SxoecpkxaLRruD5bqrINzoJPaZM/v6InN8xmJgAketyZF7JtR9SflEed7bfmuJu3bOpKlQi077eXTp1gpU3GOwMRMkkCfLokXuyglhkzaZmxI28vouU6rj92BuSRFo6fuyQx4eSZ+9BvYWHToh1HnS83iY8iiOqtzAQTodO0yTtql4wF/wDKXbGw7IGNLSXAbd9z0jpeU9pE9QN46ax+90A4kfOQYmbjXb3/AERKdVs+U3ibyP1QA59QC0EmO5iLddbpwgai826XgG49Ponl7dojTv0v12snOcIiNjuSZm6QDDWA2FzbWbgWXW1W7iZ9OnVNDG9SdBAEaQPr2RqjRAInQf20lADHPBAhob2tqbD96rtOs+m4OYYtEag9iF0sbNgBF7D318z7pOAsLDref30TUmnaE1apmj4fjm1WyLEat3H7hTG6rH4d7qTg9sZpIjZwN4Pt9FqcDihUYHjfYxII1Bjdehxc2a32cfJxYv8AhasModZxTWVoCFUqpgDqvQMycTKE8qkIeWoZKJTqWQyqQjkpJqSBg8q5CKAlCgYwMSLU+E0oENhJOhdCABlKCigIGMxYpi9rKZSUVbHFNukR8disgjc9AT1VWTmEuHzf1W0iO5BJCbiSSeZwa09zm6mTEC/nom0qjQ+zXbgfMd7k9BNoXDOTk7Z1xioqjppiWmYi/btchGrZd9tZvGyC3EPkxrsSwjygba6plHDP+9mMk3zQI/PUqBhg1pENMjr5CfzlCosADQPxGkEibI3gwQL6WEcsQRYRugOc4vABklt4BAaLG8iZhAHcrdbm0fseyaKILvkggTNjqABp5lFGFcASTFybXjyBjqunDukXkXLiDBmIE+xQAx9CQWgA9J0EAX73RCy50gHoSd+nl9UhQjR283vMnc+wXKLCSYcDca835CEDGuws/p0m9+vSFwt20OgEajuNtR+iMKJFszTc2ym19XSddEmMMiWxNrXgddba9Tr2QAFtKoZA18nE2HQKQ7h1Xlm3UEgGSd59fdN4TUdVxgLHRTpu5ur3vZUYANrX9p1KmfEXE2sexhnM50Cwibd/L3UeTdFY6K17TNjJEgyRMjcjzj6rmXJtLjuRBMT00F1UcQ4mw+M0TMuPaZiPdRvh34hfIpVCNYY43gT8pP72Wi2iXov3B8G/WYEGw8/L3Kk8MxNWnUDr+GfmbM6/evoR9UT7W0TOXTzMbnW+n1Qg97hI+UaHXSZgenqnGTi7QpJNUzV0Kwe0OaZB0TiFlaOONF0jf5gQbxefYea1NOoHAEGQRI8iu/i5FNf04+SDixpYhFqkLkLUhWAyFN8MqW1cOqVjoCKDklL8RJKyqILQukLtSmW/NZMdVaASTAAJPkBJ/BYvlh9Kwl8GvTCuUsbTe0Oa6QRP9+hXDVG379kvNBex+OXwdKcEI1mDUgedvxQG45oeQ59IM2Ofm9ZsmuaD9h45fCW90BU1Q5jMgmDE6a2vv9FLq4vxDkZkI1zZ2Q6DYAaj/hN/wx5vyi0RnHX6Lk5eTJ/w3hDFFWabQQXEPI0gbkxPXcJ9OvLRYtk6yIg79VNHC6h+7vYZh1XDw+tbkIgzYs2Hn2+qzyRdEepSJFiBO52Dtet7Fca2Lgix9SR1tGqmM4a+L03E+bdtNvNcdhKpBDGESQZMEXG0HpHulaCiF4ZMzLiToTJ/Ht1R6YLBAkGALfn9T6KRT4Y7QNNhExp13/cldGBqf0G4iYHWZN7IyQ6AZSTMz0GulrAbpjqMgBxMTOnTX9NVOHC6kSS0H/dqBoBP7CLW4W8REOs6CDkg2yi/bN7BLJBRBqUi3QO9ZnSdDohV3OEzYAb+ncf5epU2hgnB8PBzTLWy05oI59dRrBUnHcHqvY0NbN7l2vpOx9NEXsKKgvIMQO0H8tPUlReLY/w2WiXSGxFjufQRfqQrJvBKs8xMmW9QA0gQel/RUHxJwk0i0TNiTBkiTqRtOn/amwQD4b4sMPWbmZma5zQDI5CTlziRflcRtqtfxMPzMLWtcQ6QHfLIvfosTguD1KhpxAD3gNc4hoJa4TEm/otp8R45+GdLsO5zJJDxGUyNzssZaejTsyPGvDoZ2w1z6jZBy6NIAyi/KZzHusaz5vIq043jDUqOeGETsTP1hVeGpme66odGUuz0DguKNWiDMODsrpGaXC8xHRwVk4vcB23J+ok2A/fal+FeH1chdkdleQW8roIZuD6/RX9XCVb8rjGksJ9hHYKH2BAqAOhxN2yIsfLT8FJwHEDRdBksdNu/Ud494SpcPqNB5Haz8hJ9ot1TH4GpH8t3+x+/SfRXCbTtEyimjUtcCAQZBEg9QU+VneGYmpSe2m5jvDJj5Xcs9z6dlpAxd0eRNWcrg06OJsogpFdNHuolz8ce2VHik+kClJGFBJR+Xx/S/BP4ZmpUqNN6lMb3cD9BdP8ABDmhoe50tgwdZ1v3usH8Lcda4+FiC5xJGV9gQGNkNcdSOWBr0W+4b9nEnK8Ceb+ZpYQ3QAaf3XDKDjo6FKyHw/gvhOzPqOLDOVslkEnzh1vwU3FcOouYWNaJIjNYESQbKFUrBzWnwy82LxL4FgHEHNcSem67hsbhoOemxoFwAXOdOuxnRLd7YegVDgETD7CLAMMjcGAhu+HQ7cMHcUz6WdKkv49hmCRTe4yByhzBeRu6dlOfxGixjrGeaMrS4wfl+ckzp0uquX0WiHgeEuoX8UFgHMMpNrm0H8lOp4uk4gAtc6RHK4dgT0GqrBxSm4EDQxJqESCQDex2I9iozOH0K7m1Zcys14LQHGmHBrhBMjQjoppvsrpB8bg6vil7qzqTHEmxMDtGbyTGYGYlznzeWu1iN79QrHE4EVnPpPLmuDWOJaC4FtQ1GAZiNeQ+/mrnAYJtEUqWZ0EuDRlkwwOJkkdh7oEUmZ1OkWsZUguAgHMcxcJN4m2s6XKczF1gS3xJLTFmt1InQDWOvRXOLx7aVR4cx2RlLxJLbuPPZvNry6QplGs1t2NpskZnHK0X5LuIbc3KMWGRT8FxNasQamHLbzmN76SCVoRQOUmnBMOjRozDSfVRK3FYqBszy5rNn5SAfx+iceIgOHJAi0HYETawGqToLYsdwbxmjM80nAmCy8c1naxJEai0lAw+Hq06vzMdTFPK0Oc4kEBgBgDch0n9ifT4k0mMkGAdr7Jfbv8ALHoEZJBTKTA4yp9obnw1MTmz1mE3BzEBoIJkEQQTpfsLWtimN1c49rRp3uu/YjVkl7i3oQwtuTNi09eq43D3LZcTEzlZGsaxqk5WNIisxLQzw6ctaARu51ydzrqq3jgaaTvmceUAwJmRGnVaccOYBck2k2b07BPrUA1nK2Hazl08p/d1NsejH+GKVGkyswlwOYNjMBLpaLb3F9rqbxkGvTyyYgiLpnFmvyyA+ZnlDCddBLTZLAV6hF6bh579/lCdBZ5riuCVgeVpdGsA+yqn4ZzSeU9xBXsNNrgSMth3H6dVB43hPEN6bL7kgO02M/RbR5K1RDRL+GSHYSgRp4TfoIOncFWZYTtbyKyfwy11CtlNQCk+eUva6XjTLBkHXT12WtGMEwD6yI9plYz0zSPQOng4dOUknc2+imU6B6R5whuxQ/qCBX4ixokvHkDf2U2MluZHT3TZ9VUVOMs+6HOPYfoTCb9tJjkIPTK/r/pQBdlB8W/5qvGNdF6b4n+iJ8sxEpmIxNV38qlAGpfEyR2IH4ooLLSO/wCCSqGtxHYfX/8ASSWLKyPBXuI7LX8Axhq0v4jjLXZGm0u+WLxJNyFkHXWg+EcW+jWlrmjM0gZj/DvI54aYFwZF7dJXpzVo44umaHD8NfVk0mPfduazxq+0k2BgOMHZpU77E8ObQqPbTmm8nO9rS0BrNbXH8TUb26xX8EZSpOOfGFrnNd4hpl0k03Es5iJeSKr+YjY90TDfEOBfUafAq1C2lLXVamZpzulwLSC3pFpuVk4K3RakwmJfTLXtZUdVe1xAY2lUdmg2cCJkHOL9lacJ+H6tTOKviND3h2ZzWjkYDlaG3IMm8mCPJV1f43yvAFIMaWObT8IhuSoS0tc4aOaA02jcjQkKv4nxTFeIwPf4/iNHLmqFtPPGV5a0BpI6XFj5qlC1oWX1mixHA8FhwQa4D/FbUs68NLZY5rQ4wYN43tCy1eozPTBqPqHK8OeWPhxDIYA3PDQYiTES7qo+EwOKOZow7icgfnIfctIaYBtlIgx3Cu+DfAuM5vHLKYDrF7gbG9ss5tQO0Qn+vsTdl9w74zb4DDVa99dzBnA5QCC45S6RpmNwN1XcS+NK7jyMbTIJgkl7ml2sEwL+W6sG8BwNATWrmq4fcYQL9Nz+C5/jtKn/AO2wtNgH33gOdfTm206rDJF0yVwurVxTf4tMBuVrSS2oM8CDJeC2DJsOvqrOlRo0IANgCLuJjS3zaWHsFleI8YrVYJqSOjRlsdRpEquxZa4QA+f6nvk+2ih7GkaHivHKbX5wWO5S2Gi9yHaXG3XdVT/iptblDX8oy6ls6SbTHyn3CqBEdJ2GymfCL6bMX/FIDJzAGwNSMrJ6DfzCKVD2X+AxrmkE0XNBaRzOMm4v8v5K5wGIfVeGNpiTN8zosJvDbKO/izHB0Op8z2tZLovcuJMWGl1b8FxrJquYQ4Zg0EaWAcYn/UPZZNl7LLE4Z2RoLgA0Xgw2w5rwJ8yo/DA0mWvBa2JiYEiyr+P8Sa0czwZc12SBAA1ExobK5weE8KmRpN4taenXqpsKolFjsw0ykSeY2O1t/wDhA4jVJbE3naE+nWBMEQCAG31DReOlyoHGaLXQS8MLXAh1gRpMHaRb1TQGc4phq7jIJHnE3t1TMJw6qAdCS0jQWM63mT5qTjvDBl1cnyeQN9IupPBnU3ENY4usfvEmPUqhFLhOGVmEh1h2yCfoVJOAJ1J1P3hr7W2QPjPCTTlrnNcx02duZPXWJ9kLgNOk+kPEc7M03h7iCHRf5rHr5KvViI7cLkqsLpczMW3cXDM4ENgBojmgarRUMGzwy5zQAJtf01PQ/VVFUUHH53jJcc/eRYyDe8FOwx8SnTpZoAeJzDMHZnktJuA4WI/7YSl0CJWBwdN1LO6m0Oe4+GJAzD7p9bn0R/CptcQGUw9sE+RmI5ex90PEcK/hVA6q+WmzpAjLTaMreliRHmmU8DSIa25hgLnl0FoA5QS2JdcmBp9FnZdE/wC2tY1hflyvIAifvdel5HsljcXT+U2m0zBJecvL7yqnDYQER4YFOTlzZi6JkEgkx1vdWgosLpLWmxg5RINovv5osKPPuLnHYfG4ejhq9WpRhpIe4Oyta4mpnc8aQDfst/8A4mGvqEfIHAB1g0z03MC8p7sM3NmIExA5WyBpEwu1KwtYdraK5TyS0JRpja2MeXEtLcu2u1uiSjPxRnVJLY6PBg6XH97KZw/nqU2yQ11RrC5oEtD3BpPciZ9FAkG4iVK4biTSOcBriLjMJg5rOHQiJBXqNHGi8xRYecDNFYtJLyarsjspkgQGwSPWTMBSeFijVqMpZHNzvYGQXEsplpqZZiXESRp+aqsNxlzGBrabIBde885Lna21VmOMtMObTaKgPzGbDaIN9d0pyVDimei4PgeCpDNUo5ovNTmPsQB9FKpcewtIHwaLGxcwGsEAXJyhYLD8VJpPz87nkNaCQBN+YdDp7KNXxLaeW5LCA0NkQBEAWE9lyPJmqijc4n4rNX+XUY09QzN2AmVnOKVxmArYiZ1BJbreYEzpoqjD1S7mENA0a3JE9+pQ+LsNTNeOUySLmDpr137pJbGW2MY1rWuGWHNB5Z3BP3tNFH8RodlmDExrIkhReEPmk0To3zsBAlFw2CNSvmzZGhuUm1gbmB1tHqiS7QIkUKlwNSToLmSTA89EqrKhu1kjYlzQLz1Pb6I2H8GjVY8OLgHnVzb5WkjQW0TmY+llLWkgkgzmFgJ6d3FZqDLcl6Kmphqv3soBMDnZEnaxuUypwd7DcEO6SJ/FSsY1lY5C4houIi0A/h+YU/FYwOAAvDYkkSbGSYWq0Q9h/hNlM5w9kuEHVx0OkTFo17re4Cm1tOQInmPckdfKB6LzPheJNPM6ZJ3huhMwJK0+G49XeI8PLaALOkdo026LHkhu0aRl9HYjC+PiGjMPmEz91rYlbutUt1EDuDaPxJWFoYvw2z4RbViZ+dxO9nWCncB47Vr4ptF7rXJ5Wfda52WRobLNQaKckzT4GkXVSSYAbEeevlJJ9gmcUpzPNlnctB/NTf4dMhheA50kCWgnyFpTcRgWPEOuOh0t5Jolmbq4EG3jC24a03GkXU/hNFrDGc73Ia38uyzGL4phs7gKOW9y1wubDQgjp9EXAY6nVIAdUpSzOczW/KHDNJabaj0WmJIP4uptfmLMQ10H5coN/wDU39FC+HsLVaA4va2mRfc2mIBGqtOM8Be4tBqtmCGgggOmXWibx+CqOGuZRfUbWeKZEdXTBMgQDOo+idaD2XDqzWuOVocY1e2Se9hAVUMX4eJa9xkPhhN4bs0t3HTb5itLg6dHMQ6XOiwII891X/EGGpOpvinzBpI39YM7KV/RtfCaKbX/AHZaCSZECdyZ1RPDgWFu0QsOeN14dNQxMQ5rSLRaC3vquH4tqDcEjTlAbANumyPEGZscTiAwEnQRPqpAPcAdSfwWP/xZr6bXPaGl7i6LgFoMAmSbkhyBgKjKTf4bARNsz3OAvAgGQPOJ1T8aDI21Zjhr+EfVCyj+6pKfG3vpg+HYtBALiQIsNlBoZqj2uqV3vGYcmUNY0nRruaPYHRCgFmpyDp+KSqK2OaCQTWPlp/4pKaY9HgDiQdVZ0K80j1gz7KqJVt8NYgNrDMxlQEEZXiWzsY/eq9WXRxLsZhsTGpsrTD1wd7LT4bjgDhTbTosP9IphvnHVZl7mBzgSJzHSRFzssW8vRotGorNpfZKWU851JHV3NtYgR6KurUqRLeaY1BEX9Bcdz0Wm+FsGxuDY17M5qTULnHXMYblbP9Ibp3KhtwmHzEfZ4vuDfcxJXLlTaN61Y2jRw7abZcAcwII1B8gNAOqpcS4OJFOTMxmjU9BAjzU/F4ek7+Wx7DBMwbdCB77qn47T8PDNqUq2d/KHAMylljIkExBAHqFcI2yZOiy4Vgq7S1sAh2UHUwHRe3ZTsFgqxDy6nq5sbGwiekKi4Zxmq3CGvUqOJa/K2A2XQGluYnaT02VJiPivFOblzho/ytA91p4pSbJzSNd4rvEaWtzOvaAdtld/ZqYBdlbNjIaLGL+lz9Fjfg/jz6lXwqrh8riwwJkNu22xE+y1OMOUO1kmNgPYBROLToaaew84Rs+LVayQMv8AKEgyIINwP3spBoszagjT+Wxo0EXAjSN149xF7nVX5vmzkHzBhehcDxZGFpZnsbDQ240yyOtzoqnxYqxRlbNHRwtHWGh7YBP8MG8wRKtMI9tFwILWhwAceQC0idbHXS1tFlcNj2Cm+Kge9xAsS0GPadlJreJGYggEwPWwt0WLj9LTKzi2LxIrZSGHxamQG4B8V2VsnbZavCY9lD+V4THNzNBAqOIJgPBdllxka20WK4xiXtczK0ZmPZUbI3Y+fbl0VrlLn6GC4wIP3iTPmfzVSWgXZpMXiKrnTUdTqEE38RzSAW2EZNpB1mytOG8RxGVtwKdxPiCpMEgxLe3ULN8Su+pcwH9IvzAgHsrHBY37Nh6VVgLzkNsvKLuc68TqSFjivhdlVxjhlcuc+i+Q6bOplrrknlvpfsm4TA4mQHBv8QeGYluQEglxNxNoSwuMNR7JB5iL3BlxBPNtc6qdVxLZMMPpUcNJiy0/hJM4hRaPDpV6hmm0AZZk5QIJcDb8bKFXwjPGY7K08xeCbmWXAvvb6KPicjyHOpnMABPiPMwI5huotXC0qnLMOY0wczgQYuZB0upSGX/DKr34hxOXKATrM5v2VJ4xUHhVew000ANvSfZUfCjh2OdWLn/KYaX1Hy2TMtJuYH59FIx/F6TRlYHNaRmcMsSCIseumqnF3odlAyrIiRG952/BCdUAbYiBJsBsCZjzV7T4W3EtLpDaYMDebybe6hV+FUaYLRDr977GYPULpwlV0Y5K6K6tj2kU2mnme0DNmGsflHVBxOMDWkMlpBNxA7gEadF3ilanhqectzfdgl25tPW34bKr4PjKFYklpDg4WE5SN4m4Pqko6v0O90axxDKbGtcHktpwc8TNvQADp1UDEY4Co0CTBa+MxLbHNBG6sKeEouiWNJjUi8QA32/RQ63hscMoA5w2G2N9NPIH+6zTRVFXi/iSkHul7gZuAS0A72iy4tA/wyZc2T1Nz2kpKrj8DZ4yj0flf5D8VxJegchrMQ0HE4Wb2b/4qT8S0WihIaAcwuAAd0klg+0bP2enYYcjOzWx2tss7jGATYadOy4kvPXbN30B40IpVCLEMERaNdF5nxGs6HjMYltpMJJLt/8AL7MuXomcOM4GsDcB4gdLDRZ9JJdEe2Yy6RP4Cf8AqaH/AM1P6vavRcYednn+iSSy5u0XxmJxNMfbiIEZ9I6i6t+J9Nkklb7Qo9Ffhjd3+n9VosDWccKJcTBGpJ++kks+XouIH4hPP/8AW38Sr/hlQmvTkk3ZqepZ+qSSwl+pouyZx4wakWgtj/a4ouOH/S0/J34uXElmvRT6K9riPDi1qWltwlTebXPv5riSoEMxLzBudOql/DonDucbuzOudfunVcSSYMgA/wAUjbw9P+8JvH3HN6O+jkklceyS94K0DA0YEcrja1y9xJ81Gwwmpe9979Ukl1S/V/8ADmXaKj4vpNOHfIH3zoNnGFSf+ntNpeJANzqB0SSXNH/SzeX7I9JoMHQa9O6gVKTZ+UaN2HZJJcqNX0SWiySSSoo//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PT"/>
          </a:p>
        </p:txBody>
      </p:sp>
      <p:sp>
        <p:nvSpPr>
          <p:cNvPr id="1032" name="AutoShape 8" descr="data:image/jpeg;base64,/9j/4AAQSkZJRgABAQAAAQABAAD/2wCEAAkGBxMSEhUUExQWFBQXFBcXGBcXFRQUFxgXFBYWFhUYFRcYHCggGBwlHBUXITEhJSkrLi4uFx8zODMsNygtLisBCgoKDg0OGhAQGiwkHCQsLCwsLCwsLCwsLCwsLCwsLCwsLCwsLCwsLCwsLCwsLCwsLCwsLCwsLCwsLCwsLCwsLP/AABEIAMIBAwMBIgACEQEDEQH/xAAbAAABBQEBAAAAAAAAAAAAAAADAAIEBQYBB//EAD8QAAEDAgQEBAMGBAUDBQAAAAEAAhEDIQQSMUEFIlFhE3GBkQYyoRRCscHR8CMzUvEVYnKS4SSCsgc0c4PC/8QAGQEAAwEBAQAAAAAAAAAAAAAAAAECAwQF/8QAJREAAgICAgMAAwADAQAAAAAAAAECERIhAzETQVEUMmEiM3EE/9oADAMBAAIRAxEAPwDVtoFMLYVg0nYKNXaV3RlZxyjQCEoToShWQNhchPhKEwGwlCdCUIAbCUJ8IlOiSixgYT2USVMpcPd0U2hhtis5ciRUYMpHMXW05WiqYJp2UHFYMC4SXImNwaINXCwAUBw7KU+sfZBqknVWr9kuvQEhPpMkpQi4dt1T6EgDguQrJnCahvEeqlYTgsyHG/bopc4opQbKPKjNouIENJ9FoKPABnmZb0P5q6ZhAFnLmS6LjxN9mNZwqo6Bl/fdS2/Dz7XHda1tMDZNhZ+dl+JGbZ8Nx8zpvsIspdXgdNwFsoHT8yrklDJU+STHhFFIzglOnzGXRsdPZSXVx/TsppcoGIZF0sm+x0l0Dr1pFhCh5Adk97kwKgJRwrIuAVV4ug1oOXVS6ryorMKXSbnzTQmVfilJXbeGjoktPJEjCRE8RBqGV0lcaFCdA0JtKUXwAnMRSm5sWKBfZRCC6hClJlQympsTiiJlTqdOSAjMp3UnB0wSrc9EqIKnw9xdG3VXWHwYaAEam1HDlhKbZtGKQJ1G1rIXgKS6oOqDUeosoGRCi1WyjOfK4aapaEysfgSVIfwgkC6saLZRcXXZQpmo82HuTsB1Kb5WiVxplJR4Q6eaAJ63PkFdUsGGiAAB9VgOI459d5qOt0b/AEjbLa/6rU/DnxEKrQyoefQO/q7Hv+P44flZujb8fFWXzWQm0mS6dAnMaXI1OlCuyArWpxCaXwmuqqS9Di5BzrlR6jVawTEGqVUPxVDfiboDsQnQifVrKManVANXumvqpiE5qTW3QPHTHYmFQFmGhOEBVP2/ZJ2KSphaLI1Akqv7V3STxHZCJSDkwlIFMgO1yeKiAFzMgCT4iaShNRmNTJ7Hsap/D6F5hRKYVrhXbbBJspIlRCBXrWsUPGYoEQEBgsoQzjbm6NnQgnNKYD6T7p5uUMBScM289EAGY4U2lziAAJJOgAWG47xU4mp0ptPKCQB5mTcoXxZ8SGpUNKmP4Td5IzkanTTYe/RV02FgD1k38onfquHm5L0jr4uOlbCtcB81h2iRPQ5vwBXBVAuPQ+m3NbbbdCzuJJJHv/xqOiTKo1t52M9u+vbVYGpu/hnjgdFKpZ40J+92Pf8AFaI1F5WHadb+n5rWcF47ninUPPoD/V59108PLf8AjIw5OOtovq1ZBbXQKhlBLl1GBJrYlQ31JXCQm5gmIY9AdURKjkCoVSFZw1CuF6HmXC5PFiyQ8uQ3OTHOTCVooEOYQlNNRNlNcrUScjpqlJMXU6QsmJy60oz6YKZ4S5zc61y6USnQG6T6XRAjlJHaUFrSpLGwk2A+m1HNQxayCXpudKxhApA0UZhRmuCACFOZGqi1XpgedEATHPus/wDFPFyxvhM+Zw5j2O3spPE+IiizMdTZo6n9FiK1dz3F7jJO/wBIXPzTpUjbihbtjYMz1PYd10cQGhkmLlpMev73Q61HNEj9j9hdNERaAuQ6Qv8AibAbZvaOsC8/u6diON5RLGTUJGjbT1O4QG0x+7+uq74IRSCwtLir9TAOuh3N1DxGJqPqBwnlIcJnKHAzmgamyO2iBt7Tv1T2tEDy7oWtoHs9A4bxhtemHix+83dp6Jz8QsJQqljg9hhw76g6g9lpcDjW1WyNdxuCu7gmp6fZx8sXDa6J78QVxtVBXIXXgqOfJhX1ZQi5chdhNRSE5NjVxWvDOH57uFiLKTW4O0Axr5pPkSdDwbRQLimHBunons4cTuqzRODIELkK2Zw4b3Q8RgwNAl5EV42VsJIxpHouqshYsaHLudR5XZXMbh/EXQ5BCcCUCDtKfmQWvXcyBhMy6HIWZczJASg9PL1FD13OgA8hQ8fj20hmdubAalKtiA0EnQLI8TxRqvJnsIkx2/NZcvJjpdmkIZC4jjXVnZjYaNG0X3M76nzXA9l7QNyCPVR3MI0BNwND2kzskSbefpYXv+nVcTdnStEgVG9SO0T+acLkARMaafRRyHakHrbcnbTyumPaRI7buF7fQJDJDnAe/Q+uy5TdOlz21UZwMaQdPbUhPLiNNRYan3kx/ZAEowLGO9kxuXrp0BjTz7HdAc/8DsfLQD9yn+JpqT5Ea/mgAwYNZHuJRGVjScHtPmJkHSxj1UV1QDvbobjsi55BBiOh79b6FNNp2hNXpmnwGObVBLZBBgg6j/jv2UorJYd5YczXCRpAJ9PVaLhmPbWbmFiDDh0MA2O4vqvS4efPT7OHl4cNrolQn0qckBNR8PUjZbt6MktmiwZAASxNUBQm1rINWp1XNRuPNQJwqgBQH1EE4gqqEWReU3ITcqs+1FPbjSEUwTRbsoNjRJVn25cRsrRVArqGCuygkM0p+ZRsy7mQAcpIGZdzIALmXcyAXLmZAB86Reg5lWcT4hEMEkkgWE7+aznPFWVGOTB8SxoecpkxaLRruD5bqrINzoJPaZM/v6InN8xmJgAketyZF7JtR9SflEed7bfmuJu3bOpKlQi077eXTp1gpU3GOwMRMkkCfLokXuyglhkzaZmxI28vouU6rj92BuSRFo6fuyQx4eSZ+9BvYWHToh1HnS83iY8iiOqtzAQTodO0yTtql4wF/wDKXbGw7IGNLSXAbd9z0jpeU9pE9QN46ax+90A4kfOQYmbjXb3/AERKdVs+U3ibyP1QA59QC0EmO5iLddbpwgai826XgG49Ponl7dojTv0v12snOcIiNjuSZm6QDDWA2FzbWbgWXW1W7iZ9OnVNDG9SdBAEaQPr2RqjRAInQf20lADHPBAhob2tqbD96rtOs+m4OYYtEag9iF0sbNgBF7D318z7pOAsLDref30TUmnaE1apmj4fjm1WyLEat3H7hTG6rH4d7qTg9sZpIjZwN4Pt9FqcDihUYHjfYxII1Bjdehxc2a32cfJxYv8AhasModZxTWVoCFUqpgDqvQMycTKE8qkIeWoZKJTqWQyqQjkpJqSBg8q5CKAlCgYwMSLU+E0oENhJOhdCABlKCigIGMxYpi9rKZSUVbHFNukR8disgjc9AT1VWTmEuHzf1W0iO5BJCbiSSeZwa09zm6mTEC/nom0qjQ+zXbgfMd7k9BNoXDOTk7Z1xioqjppiWmYi/btchGrZd9tZvGyC3EPkxrsSwjygba6plHDP+9mMk3zQI/PUqBhg1pENMjr5CfzlCosADQPxGkEibI3gwQL6WEcsQRYRugOc4vABklt4BAaLG8iZhAHcrdbm0fseyaKILvkggTNjqABp5lFGFcASTFybXjyBjqunDukXkXLiDBmIE+xQAx9CQWgA9J0EAX73RCy50gHoSd+nl9UhQjR283vMnc+wXKLCSYcDca835CEDGuws/p0m9+vSFwt20OgEajuNtR+iMKJFszTc2ym19XSddEmMMiWxNrXgddba9Tr2QAFtKoZA18nE2HQKQ7h1Xlm3UEgGSd59fdN4TUdVxgLHRTpu5ur3vZUYANrX9p1KmfEXE2sexhnM50Cwibd/L3UeTdFY6K17TNjJEgyRMjcjzj6rmXJtLjuRBMT00F1UcQ4mw+M0TMuPaZiPdRvh34hfIpVCNYY43gT8pP72Wi2iXov3B8G/WYEGw8/L3Kk8MxNWnUDr+GfmbM6/evoR9UT7W0TOXTzMbnW+n1Qg97hI+UaHXSZgenqnGTi7QpJNUzV0Kwe0OaZB0TiFlaOONF0jf5gQbxefYea1NOoHAEGQRI8iu/i5FNf04+SDixpYhFqkLkLUhWAyFN8MqW1cOqVjoCKDklL8RJKyqILQukLtSmW/NZMdVaASTAAJPkBJ/BYvlh9Kwl8GvTCuUsbTe0Oa6QRP9+hXDVG379kvNBex+OXwdKcEI1mDUgedvxQG45oeQ59IM2Ofm9ZsmuaD9h45fCW90BU1Q5jMgmDE6a2vv9FLq4vxDkZkI1zZ2Q6DYAaj/hN/wx5vyi0RnHX6Lk5eTJ/w3hDFFWabQQXEPI0gbkxPXcJ9OvLRYtk6yIg79VNHC6h+7vYZh1XDw+tbkIgzYs2Hn2+qzyRdEepSJFiBO52Dtet7Fca2Lgix9SR1tGqmM4a+L03E+bdtNvNcdhKpBDGESQZMEXG0HpHulaCiF4ZMzLiToTJ/Ht1R6YLBAkGALfn9T6KRT4Y7QNNhExp13/cldGBqf0G4iYHWZN7IyQ6AZSTMz0GulrAbpjqMgBxMTOnTX9NVOHC6kSS0H/dqBoBP7CLW4W8REOs6CDkg2yi/bN7BLJBRBqUi3QO9ZnSdDohV3OEzYAb+ncf5epU2hgnB8PBzTLWy05oI59dRrBUnHcHqvY0NbN7l2vpOx9NEXsKKgvIMQO0H8tPUlReLY/w2WiXSGxFjufQRfqQrJvBKs8xMmW9QA0gQel/RUHxJwk0i0TNiTBkiTqRtOn/amwQD4b4sMPWbmZma5zQDI5CTlziRflcRtqtfxMPzMLWtcQ6QHfLIvfosTguD1KhpxAD3gNc4hoJa4TEm/otp8R45+GdLsO5zJJDxGUyNzssZaejTsyPGvDoZ2w1z6jZBy6NIAyi/KZzHusaz5vIq043jDUqOeGETsTP1hVeGpme66odGUuz0DguKNWiDMODsrpGaXC8xHRwVk4vcB23J+ok2A/fal+FeH1chdkdleQW8roIZuD6/RX9XCVb8rjGksJ9hHYKH2BAqAOhxN2yIsfLT8FJwHEDRdBksdNu/Ud494SpcPqNB5Haz8hJ9ot1TH4GpH8t3+x+/SfRXCbTtEyimjUtcCAQZBEg9QU+VneGYmpSe2m5jvDJj5Xcs9z6dlpAxd0eRNWcrg06OJsogpFdNHuolz8ce2VHik+kClJGFBJR+Xx/S/BP4ZmpUqNN6lMb3cD9BdP8ABDmhoe50tgwdZ1v3usH8Lcda4+FiC5xJGV9gQGNkNcdSOWBr0W+4b9nEnK8Ceb+ZpYQ3QAaf3XDKDjo6FKyHw/gvhOzPqOLDOVslkEnzh1vwU3FcOouYWNaJIjNYESQbKFUrBzWnwy82LxL4FgHEHNcSem67hsbhoOemxoFwAXOdOuxnRLd7YegVDgETD7CLAMMjcGAhu+HQ7cMHcUz6WdKkv49hmCRTe4yByhzBeRu6dlOfxGixjrGeaMrS4wfl+ckzp0uquX0WiHgeEuoX8UFgHMMpNrm0H8lOp4uk4gAtc6RHK4dgT0GqrBxSm4EDQxJqESCQDex2I9iozOH0K7m1Zcys14LQHGmHBrhBMjQjoppvsrpB8bg6vil7qzqTHEmxMDtGbyTGYGYlznzeWu1iN79QrHE4EVnPpPLmuDWOJaC4FtQ1GAZiNeQ+/mrnAYJtEUqWZ0EuDRlkwwOJkkdh7oEUmZ1OkWsZUguAgHMcxcJN4m2s6XKczF1gS3xJLTFmt1InQDWOvRXOLx7aVR4cx2RlLxJLbuPPZvNry6QplGs1t2NpskZnHK0X5LuIbc3KMWGRT8FxNasQamHLbzmN76SCVoRQOUmnBMOjRozDSfVRK3FYqBszy5rNn5SAfx+iceIgOHJAi0HYETawGqToLYsdwbxmjM80nAmCy8c1naxJEai0lAw+Hq06vzMdTFPK0Oc4kEBgBgDch0n9ifT4k0mMkGAdr7Jfbv8ALHoEZJBTKTA4yp9obnw1MTmz1mE3BzEBoIJkEQQTpfsLWtimN1c49rRp3uu/YjVkl7i3oQwtuTNi09eq43D3LZcTEzlZGsaxqk5WNIisxLQzw6ctaARu51ydzrqq3jgaaTvmceUAwJmRGnVaccOYBck2k2b07BPrUA1nK2Hazl08p/d1NsejH+GKVGkyswlwOYNjMBLpaLb3F9rqbxkGvTyyYgiLpnFmvyyA+ZnlDCddBLTZLAV6hF6bh579/lCdBZ5riuCVgeVpdGsA+yqn4ZzSeU9xBXsNNrgSMth3H6dVB43hPEN6bL7kgO02M/RbR5K1RDRL+GSHYSgRp4TfoIOncFWZYTtbyKyfwy11CtlNQCk+eUva6XjTLBkHXT12WtGMEwD6yI9plYz0zSPQOng4dOUknc2+imU6B6R5whuxQ/qCBX4ixokvHkDf2U2MluZHT3TZ9VUVOMs+6HOPYfoTCb9tJjkIPTK/r/pQBdlB8W/5qvGNdF6b4n+iJ8sxEpmIxNV38qlAGpfEyR2IH4ooLLSO/wCCSqGtxHYfX/8ASSWLKyPBXuI7LX8Axhq0v4jjLXZGm0u+WLxJNyFkHXWg+EcW+jWlrmjM0gZj/DvI54aYFwZF7dJXpzVo44umaHD8NfVk0mPfduazxq+0k2BgOMHZpU77E8ObQqPbTmm8nO9rS0BrNbXH8TUb26xX8EZSpOOfGFrnNd4hpl0k03Es5iJeSKr+YjY90TDfEOBfUafAq1C2lLXVamZpzulwLSC3pFpuVk4K3RakwmJfTLXtZUdVe1xAY2lUdmg2cCJkHOL9lacJ+H6tTOKviND3h2ZzWjkYDlaG3IMm8mCPJV1f43yvAFIMaWObT8IhuSoS0tc4aOaA02jcjQkKv4nxTFeIwPf4/iNHLmqFtPPGV5a0BpI6XFj5qlC1oWX1mixHA8FhwQa4D/FbUs68NLZY5rQ4wYN43tCy1eozPTBqPqHK8OeWPhxDIYA3PDQYiTES7qo+EwOKOZow7icgfnIfctIaYBtlIgx3Cu+DfAuM5vHLKYDrF7gbG9ss5tQO0Qn+vsTdl9w74zb4DDVa99dzBnA5QCC45S6RpmNwN1XcS+NK7jyMbTIJgkl7ml2sEwL+W6sG8BwNATWrmq4fcYQL9Nz+C5/jtKn/AO2wtNgH33gOdfTm206rDJF0yVwurVxTf4tMBuVrSS2oM8CDJeC2DJsOvqrOlRo0IANgCLuJjS3zaWHsFleI8YrVYJqSOjRlsdRpEquxZa4QA+f6nvk+2ih7GkaHivHKbX5wWO5S2Gi9yHaXG3XdVT/iptblDX8oy6ls6SbTHyn3CqBEdJ2GymfCL6bMX/FIDJzAGwNSMrJ6DfzCKVD2X+AxrmkE0XNBaRzOMm4v8v5K5wGIfVeGNpiTN8zosJvDbKO/izHB0Op8z2tZLovcuJMWGl1b8FxrJquYQ4Zg0EaWAcYn/UPZZNl7LLE4Z2RoLgA0Xgw2w5rwJ8yo/DA0mWvBa2JiYEiyr+P8Sa0czwZc12SBAA1ExobK5weE8KmRpN4taenXqpsKolFjsw0ykSeY2O1t/wDhA4jVJbE3naE+nWBMEQCAG31DReOlyoHGaLXQS8MLXAh1gRpMHaRb1TQGc4phq7jIJHnE3t1TMJw6qAdCS0jQWM63mT5qTjvDBl1cnyeQN9IupPBnU3ENY4usfvEmPUqhFLhOGVmEh1h2yCfoVJOAJ1J1P3hr7W2QPjPCTTlrnNcx02duZPXWJ9kLgNOk+kPEc7M03h7iCHRf5rHr5KvViI7cLkqsLpczMW3cXDM4ENgBojmgarRUMGzwy5zQAJtf01PQ/VVFUUHH53jJcc/eRYyDe8FOwx8SnTpZoAeJzDMHZnktJuA4WI/7YSl0CJWBwdN1LO6m0Oe4+GJAzD7p9bn0R/CptcQGUw9sE+RmI5ex90PEcK/hVA6q+WmzpAjLTaMreliRHmmU8DSIa25hgLnl0FoA5QS2JdcmBp9FnZdE/wC2tY1hflyvIAifvdel5HsljcXT+U2m0zBJecvL7yqnDYQER4YFOTlzZi6JkEgkx1vdWgosLpLWmxg5RINovv5osKPPuLnHYfG4ejhq9WpRhpIe4Oyta4mpnc8aQDfst/8A4mGvqEfIHAB1g0z03MC8p7sM3NmIExA5WyBpEwu1KwtYdraK5TyS0JRpja2MeXEtLcu2u1uiSjPxRnVJLY6PBg6XH97KZw/nqU2yQ11RrC5oEtD3BpPciZ9FAkG4iVK4biTSOcBriLjMJg5rOHQiJBXqNHGi8xRYecDNFYtJLyarsjspkgQGwSPWTMBSeFijVqMpZHNzvYGQXEsplpqZZiXESRp+aqsNxlzGBrabIBde885Lna21VmOMtMObTaKgPzGbDaIN9d0pyVDimei4PgeCpDNUo5ovNTmPsQB9FKpcewtIHwaLGxcwGsEAXJyhYLD8VJpPz87nkNaCQBN+YdDp7KNXxLaeW5LCA0NkQBEAWE9lyPJmqijc4n4rNX+XUY09QzN2AmVnOKVxmArYiZ1BJbreYEzpoqjD1S7mENA0a3JE9+pQ+LsNTNeOUySLmDpr137pJbGW2MY1rWuGWHNB5Z3BP3tNFH8RodlmDExrIkhReEPmk0To3zsBAlFw2CNSvmzZGhuUm1gbmB1tHqiS7QIkUKlwNSToLmSTA89EqrKhu1kjYlzQLz1Pb6I2H8GjVY8OLgHnVzb5WkjQW0TmY+llLWkgkgzmFgJ6d3FZqDLcl6Kmphqv3soBMDnZEnaxuUypwd7DcEO6SJ/FSsY1lY5C4houIi0A/h+YU/FYwOAAvDYkkSbGSYWq0Q9h/hNlM5w9kuEHVx0OkTFo17re4Cm1tOQInmPckdfKB6LzPheJNPM6ZJ3huhMwJK0+G49XeI8PLaALOkdo026LHkhu0aRl9HYjC+PiGjMPmEz91rYlbutUt1EDuDaPxJWFoYvw2z4RbViZ+dxO9nWCncB47Vr4ptF7rXJ5Wfda52WRobLNQaKckzT4GkXVSSYAbEeevlJJ9gmcUpzPNlnctB/NTf4dMhheA50kCWgnyFpTcRgWPEOuOh0t5Jolmbq4EG3jC24a03GkXU/hNFrDGc73Ia38uyzGL4phs7gKOW9y1wubDQgjp9EXAY6nVIAdUpSzOczW/KHDNJabaj0WmJIP4uptfmLMQ10H5coN/wDU39FC+HsLVaA4va2mRfc2mIBGqtOM8Be4tBqtmCGgggOmXWibx+CqOGuZRfUbWeKZEdXTBMgQDOo+idaD2XDqzWuOVocY1e2Se9hAVUMX4eJa9xkPhhN4bs0t3HTb5itLg6dHMQ6XOiwII891X/EGGpOpvinzBpI39YM7KV/RtfCaKbX/AHZaCSZECdyZ1RPDgWFu0QsOeN14dNQxMQ5rSLRaC3vquH4tqDcEjTlAbANumyPEGZscTiAwEnQRPqpAPcAdSfwWP/xZr6bXPaGl7i6LgFoMAmSbkhyBgKjKTf4bARNsz3OAvAgGQPOJ1T8aDI21Zjhr+EfVCyj+6pKfG3vpg+HYtBALiQIsNlBoZqj2uqV3vGYcmUNY0nRruaPYHRCgFmpyDp+KSqK2OaCQTWPlp/4pKaY9HgDiQdVZ0K80j1gz7KqJVt8NYgNrDMxlQEEZXiWzsY/eq9WXRxLsZhsTGpsrTD1wd7LT4bjgDhTbTosP9IphvnHVZl7mBzgSJzHSRFzssW8vRotGorNpfZKWU851JHV3NtYgR6KurUqRLeaY1BEX9Bcdz0Wm+FsGxuDY17M5qTULnHXMYblbP9Ibp3KhtwmHzEfZ4vuDfcxJXLlTaN61Y2jRw7abZcAcwII1B8gNAOqpcS4OJFOTMxmjU9BAjzU/F4ek7+Wx7DBMwbdCB77qn47T8PDNqUq2d/KHAMylljIkExBAHqFcI2yZOiy4Vgq7S1sAh2UHUwHRe3ZTsFgqxDy6nq5sbGwiekKi4Zxmq3CGvUqOJa/K2A2XQGluYnaT02VJiPivFOblzho/ytA91p4pSbJzSNd4rvEaWtzOvaAdtld/ZqYBdlbNjIaLGL+lz9Fjfg/jz6lXwqrh8riwwJkNu22xE+y1OMOUO1kmNgPYBROLToaaew84Rs+LVayQMv8AKEgyIINwP3spBoszagjT+Wxo0EXAjSN149xF7nVX5vmzkHzBhehcDxZGFpZnsbDQ240yyOtzoqnxYqxRlbNHRwtHWGh7YBP8MG8wRKtMI9tFwILWhwAceQC0idbHXS1tFlcNj2Cm+Kge9xAsS0GPadlJreJGYggEwPWwt0WLj9LTKzi2LxIrZSGHxamQG4B8V2VsnbZavCY9lD+V4THNzNBAqOIJgPBdllxka20WK4xiXtczK0ZmPZUbI3Y+fbl0VrlLn6GC4wIP3iTPmfzVSWgXZpMXiKrnTUdTqEE38RzSAW2EZNpB1mytOG8RxGVtwKdxPiCpMEgxLe3ULN8Su+pcwH9IvzAgHsrHBY37Nh6VVgLzkNsvKLuc68TqSFjivhdlVxjhlcuc+i+Q6bOplrrknlvpfsm4TA4mQHBv8QeGYluQEglxNxNoSwuMNR7JB5iL3BlxBPNtc6qdVxLZMMPpUcNJiy0/hJM4hRaPDpV6hmm0AZZk5QIJcDb8bKFXwjPGY7K08xeCbmWXAvvb6KPicjyHOpnMABPiPMwI5huotXC0qnLMOY0wczgQYuZB0upSGX/DKr34hxOXKATrM5v2VJ4xUHhVew000ANvSfZUfCjh2OdWLn/KYaX1Hy2TMtJuYH59FIx/F6TRlYHNaRmcMsSCIseumqnF3odlAyrIiRG952/BCdUAbYiBJsBsCZjzV7T4W3EtLpDaYMDebybe6hV+FUaYLRDr977GYPULpwlV0Y5K6K6tj2kU2mnme0DNmGsflHVBxOMDWkMlpBNxA7gEadF3ilanhqectzfdgl25tPW34bKr4PjKFYklpDg4WE5SN4m4Pqko6v0O90axxDKbGtcHktpwc8TNvQADp1UDEY4Co0CTBa+MxLbHNBG6sKeEouiWNJjUi8QA32/RQ63hscMoA5w2G2N9NPIH+6zTRVFXi/iSkHul7gZuAS0A72iy4tA/wyZc2T1Nz2kpKrj8DZ4yj0flf5D8VxJegchrMQ0HE4Wb2b/4qT8S0WihIaAcwuAAd0klg+0bP2enYYcjOzWx2tss7jGATYadOy4kvPXbN30B40IpVCLEMERaNdF5nxGs6HjMYltpMJJLt/8AL7MuXomcOM4GsDcB4gdLDRZ9JJdEe2Yy6RP4Cf8AqaH/AM1P6vavRcYednn+iSSy5u0XxmJxNMfbiIEZ9I6i6t+J9Nkklb7Qo9Ffhjd3+n9VosDWccKJcTBGpJ++kks+XouIH4hPP/8AW38Sr/hlQmvTkk3ZqepZ+qSSwl+pouyZx4wakWgtj/a4ouOH/S0/J34uXElmvRT6K9riPDi1qWltwlTebXPv5riSoEMxLzBudOql/DonDucbuzOudfunVcSSYMgA/wAUjbw9P+8JvH3HN6O+jkklceyS94K0DA0YEcrja1y9xJ81Gwwmpe9979Ukl1S/V/8ADmXaKj4vpNOHfIH3zoNnGFSf+ntNpeJANzqB0SSXNH/SzeX7I9JoMHQa9O6gVKTZ+UaN2HZJJcqNX0SWiySSSoo//9k="/>
          <p:cNvSpPr>
            <a:spLocks noGrp="1" noChangeAspect="1" noChangeArrowheads="1"/>
          </p:cNvSpPr>
          <p:nvPr>
            <p:ph idx="1"/>
          </p:nvPr>
        </p:nvSpPr>
        <p:spPr bwMode="auto">
          <a:xfrm>
            <a:off x="457200" y="332656"/>
            <a:ext cx="8229600" cy="5991944"/>
          </a:xfrm>
          <a:prstGeom prst="rect">
            <a:avLst/>
          </a:prstGeom>
          <a:noFill/>
        </p:spPr>
        <p:txBody>
          <a:bodyPr vert="horz" wrap="square" lIns="91440" tIns="45720" rIns="91440" bIns="45720" numCol="1" anchor="t" anchorCtr="0" compatLnSpc="1">
            <a:prstTxWarp prst="textNoShape">
              <a:avLst/>
            </a:prstTxWarp>
            <a:normAutofit/>
          </a:bodyPr>
          <a:lstStyle/>
          <a:p>
            <a:r>
              <a:rPr lang="en-GB" sz="3200" dirty="0" smtClean="0"/>
              <a:t>As we saw on the first video “Ancient </a:t>
            </a:r>
            <a:r>
              <a:rPr lang="en-GB" sz="3200" dirty="0" err="1" smtClean="0"/>
              <a:t>Egypts</a:t>
            </a:r>
            <a:r>
              <a:rPr lang="en-GB" sz="3200" dirty="0" smtClean="0"/>
              <a:t> Superior Technology &amp; Science EP2 (Documentary)”, that are evidences that say that the ancient Egyptians already had in mind some technologies that we use in our days, like some modern vehicles like the Helicopter, that was shown on some hieroglyphs, but those evidences are not proved yet.</a:t>
            </a:r>
            <a:endParaRPr lang="pt-PT"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620688"/>
            <a:ext cx="8229600" cy="5703912"/>
          </a:xfrm>
        </p:spPr>
        <p:txBody>
          <a:bodyPr/>
          <a:lstStyle/>
          <a:p>
            <a:r>
              <a:rPr lang="en-GB" sz="4000" dirty="0" smtClean="0"/>
              <a:t>Then, a lot time after the Ancient Egypt, came the Middle Ages, which was a time that was marked for the population growth and for the advances made in the world of the art, architecture, science, business and technology. We have four important things that were created at that time:</a:t>
            </a:r>
            <a:endParaRPr lang="pt-PT" sz="4000" dirty="0" smtClean="0"/>
          </a:p>
          <a:p>
            <a:endParaRPr lang="pt-P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0"/>
            <a:ext cx="8229600" cy="1844824"/>
          </a:xfrm>
        </p:spPr>
        <p:txBody>
          <a:bodyPr>
            <a:noAutofit/>
          </a:bodyPr>
          <a:lstStyle/>
          <a:p>
            <a:pPr algn="ctr"/>
            <a:r>
              <a:rPr lang="pt-PT" sz="6000" dirty="0" err="1" smtClean="0"/>
              <a:t>The</a:t>
            </a:r>
            <a:r>
              <a:rPr lang="pt-PT" sz="6000" dirty="0" smtClean="0"/>
              <a:t> </a:t>
            </a:r>
            <a:r>
              <a:rPr lang="pt-PT" sz="6000" dirty="0" err="1" smtClean="0"/>
              <a:t>Heavy</a:t>
            </a:r>
            <a:r>
              <a:rPr lang="pt-PT" sz="6000" dirty="0" smtClean="0"/>
              <a:t> </a:t>
            </a:r>
            <a:r>
              <a:rPr lang="pt-PT" sz="6000" dirty="0" err="1" smtClean="0"/>
              <a:t>Plough</a:t>
            </a:r>
            <a:r>
              <a:rPr lang="pt-PT" sz="6000" dirty="0" smtClean="0"/>
              <a:t/>
            </a:r>
            <a:br>
              <a:rPr lang="pt-PT" sz="6000" dirty="0" smtClean="0"/>
            </a:br>
            <a:endParaRPr lang="pt-PT" sz="6000" dirty="0"/>
          </a:p>
        </p:txBody>
      </p:sp>
      <p:sp>
        <p:nvSpPr>
          <p:cNvPr id="3" name="Marcador de Posição de Conteúdo 2"/>
          <p:cNvSpPr>
            <a:spLocks noGrp="1"/>
          </p:cNvSpPr>
          <p:nvPr>
            <p:ph idx="1"/>
          </p:nvPr>
        </p:nvSpPr>
        <p:spPr>
          <a:xfrm>
            <a:off x="457200" y="1340768"/>
            <a:ext cx="8229600" cy="4983832"/>
          </a:xfrm>
        </p:spPr>
        <p:txBody>
          <a:bodyPr/>
          <a:lstStyle/>
          <a:p>
            <a:pPr lvl="0"/>
            <a:r>
              <a:rPr lang="en-GB" sz="3600" dirty="0" smtClean="0"/>
              <a:t>Allowed people to grow crops in soils too hard for hand digging and to greatly expand their.</a:t>
            </a:r>
            <a:endParaRPr lang="pt-PT" sz="3600" dirty="0" smtClean="0"/>
          </a:p>
          <a:p>
            <a:pPr>
              <a:buNone/>
            </a:pPr>
            <a:endParaRPr lang="pt-PT" dirty="0"/>
          </a:p>
        </p:txBody>
      </p:sp>
      <p:pic>
        <p:nvPicPr>
          <p:cNvPr id="29698" name="Picture 2" descr="http://cookit.e2bn.org/library/1242023951/file0052ag_edited1.original.jpg"/>
          <p:cNvPicPr>
            <a:picLocks noChangeAspect="1" noChangeArrowheads="1"/>
          </p:cNvPicPr>
          <p:nvPr/>
        </p:nvPicPr>
        <p:blipFill>
          <a:blip r:embed="rId2" cstate="print"/>
          <a:srcRect/>
          <a:stretch>
            <a:fillRect/>
          </a:stretch>
        </p:blipFill>
        <p:spPr bwMode="auto">
          <a:xfrm>
            <a:off x="2411760" y="3501008"/>
            <a:ext cx="4656475" cy="295380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404664"/>
            <a:ext cx="8229600" cy="1143000"/>
          </a:xfrm>
        </p:spPr>
        <p:txBody>
          <a:bodyPr>
            <a:normAutofit/>
          </a:bodyPr>
          <a:lstStyle/>
          <a:p>
            <a:pPr algn="ctr"/>
            <a:r>
              <a:rPr lang="pt-PT" sz="6600" dirty="0" err="1" smtClean="0"/>
              <a:t>Water</a:t>
            </a:r>
            <a:r>
              <a:rPr lang="pt-PT" sz="6600" dirty="0" smtClean="0"/>
              <a:t> </a:t>
            </a:r>
            <a:r>
              <a:rPr lang="pt-PT" sz="6600" dirty="0" err="1" smtClean="0"/>
              <a:t>Mills</a:t>
            </a:r>
            <a:endParaRPr lang="pt-PT" sz="6600" dirty="0"/>
          </a:p>
        </p:txBody>
      </p:sp>
      <p:sp>
        <p:nvSpPr>
          <p:cNvPr id="3" name="Marcador de Posição de Conteúdo 2"/>
          <p:cNvSpPr>
            <a:spLocks noGrp="1"/>
          </p:cNvSpPr>
          <p:nvPr>
            <p:ph idx="1"/>
          </p:nvPr>
        </p:nvSpPr>
        <p:spPr/>
        <p:txBody>
          <a:bodyPr>
            <a:normAutofit/>
          </a:bodyPr>
          <a:lstStyle/>
          <a:p>
            <a:r>
              <a:rPr lang="en-GB" sz="4000" dirty="0" smtClean="0"/>
              <a:t>Used to generate power to operate machines like grinders and saws.</a:t>
            </a:r>
            <a:endParaRPr lang="pt-PT" sz="4000" dirty="0"/>
          </a:p>
        </p:txBody>
      </p:sp>
      <p:pic>
        <p:nvPicPr>
          <p:cNvPr id="31746" name="Picture 2" descr="http://upload.wikimedia.org/wikipedia/commons/e/ee/Braine-le-Ch%C3%A2teau_JPG02.jpg"/>
          <p:cNvPicPr>
            <a:picLocks noChangeAspect="1" noChangeArrowheads="1"/>
          </p:cNvPicPr>
          <p:nvPr/>
        </p:nvPicPr>
        <p:blipFill>
          <a:blip r:embed="rId2" cstate="print"/>
          <a:srcRect/>
          <a:stretch>
            <a:fillRect/>
          </a:stretch>
        </p:blipFill>
        <p:spPr bwMode="auto">
          <a:xfrm>
            <a:off x="2483768" y="3356992"/>
            <a:ext cx="4131239" cy="309634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332656"/>
            <a:ext cx="8229600" cy="1143000"/>
          </a:xfrm>
        </p:spPr>
        <p:txBody>
          <a:bodyPr>
            <a:normAutofit/>
          </a:bodyPr>
          <a:lstStyle/>
          <a:p>
            <a:pPr algn="ctr"/>
            <a:r>
              <a:rPr lang="pt-PT" sz="7200" dirty="0" err="1" smtClean="0"/>
              <a:t>The</a:t>
            </a:r>
            <a:r>
              <a:rPr lang="pt-PT" sz="7200" dirty="0" smtClean="0"/>
              <a:t> </a:t>
            </a:r>
            <a:r>
              <a:rPr lang="pt-PT" sz="7200" dirty="0" err="1" smtClean="0"/>
              <a:t>hour</a:t>
            </a:r>
            <a:r>
              <a:rPr lang="pt-PT" sz="7200" dirty="0" smtClean="0"/>
              <a:t> </a:t>
            </a:r>
            <a:r>
              <a:rPr lang="pt-PT" sz="7200" dirty="0" err="1" smtClean="0"/>
              <a:t>glass</a:t>
            </a:r>
            <a:endParaRPr lang="pt-PT" sz="7200" dirty="0"/>
          </a:p>
        </p:txBody>
      </p:sp>
      <p:sp>
        <p:nvSpPr>
          <p:cNvPr id="3" name="Marcador de Posição de Conteúdo 2"/>
          <p:cNvSpPr>
            <a:spLocks noGrp="1"/>
          </p:cNvSpPr>
          <p:nvPr>
            <p:ph idx="1"/>
          </p:nvPr>
        </p:nvSpPr>
        <p:spPr/>
        <p:txBody>
          <a:bodyPr/>
          <a:lstStyle/>
          <a:p>
            <a:pPr lvl="0"/>
            <a:r>
              <a:rPr lang="en-GB" sz="3600" dirty="0" smtClean="0"/>
              <a:t>Used by sailors that used it to mark the passage of time, that allowed them to determine their longitude.</a:t>
            </a:r>
            <a:endParaRPr lang="pt-PT" sz="3600" dirty="0" smtClean="0"/>
          </a:p>
          <a:p>
            <a:pPr>
              <a:buNone/>
            </a:pPr>
            <a:endParaRPr lang="pt-PT" dirty="0"/>
          </a:p>
        </p:txBody>
      </p:sp>
      <p:pic>
        <p:nvPicPr>
          <p:cNvPr id="32770" name="Picture 2" descr="http://upload.wikimedia.org/wikipedia/commons/7/70/Wooden_hourglass_3.jpg"/>
          <p:cNvPicPr>
            <a:picLocks noChangeAspect="1" noChangeArrowheads="1"/>
          </p:cNvPicPr>
          <p:nvPr/>
        </p:nvPicPr>
        <p:blipFill>
          <a:blip r:embed="rId2" cstate="print"/>
          <a:srcRect/>
          <a:stretch>
            <a:fillRect/>
          </a:stretch>
        </p:blipFill>
        <p:spPr bwMode="auto">
          <a:xfrm>
            <a:off x="6516216" y="3217539"/>
            <a:ext cx="1794227" cy="364046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260648"/>
            <a:ext cx="8229600" cy="1143000"/>
          </a:xfrm>
        </p:spPr>
        <p:txBody>
          <a:bodyPr>
            <a:normAutofit/>
          </a:bodyPr>
          <a:lstStyle/>
          <a:p>
            <a:pPr algn="ctr"/>
            <a:r>
              <a:rPr lang="pt-PT" sz="7200" dirty="0" err="1" smtClean="0"/>
              <a:t>The</a:t>
            </a:r>
            <a:r>
              <a:rPr lang="pt-PT" sz="7200" dirty="0" smtClean="0"/>
              <a:t> </a:t>
            </a:r>
            <a:r>
              <a:rPr lang="pt-PT" sz="7200" dirty="0" err="1" smtClean="0"/>
              <a:t>printing</a:t>
            </a:r>
            <a:r>
              <a:rPr lang="pt-PT" sz="7200" dirty="0" smtClean="0"/>
              <a:t> </a:t>
            </a:r>
            <a:r>
              <a:rPr lang="pt-PT" sz="7200" dirty="0" err="1" smtClean="0"/>
              <a:t>press</a:t>
            </a:r>
            <a:endParaRPr lang="pt-PT" sz="7200" dirty="0"/>
          </a:p>
        </p:txBody>
      </p:sp>
      <p:sp>
        <p:nvSpPr>
          <p:cNvPr id="3" name="Marcador de Posição de Conteúdo 2"/>
          <p:cNvSpPr>
            <a:spLocks noGrp="1"/>
          </p:cNvSpPr>
          <p:nvPr>
            <p:ph idx="1"/>
          </p:nvPr>
        </p:nvSpPr>
        <p:spPr>
          <a:xfrm>
            <a:off x="467544" y="1772816"/>
            <a:ext cx="8229600" cy="4389120"/>
          </a:xfrm>
        </p:spPr>
        <p:txBody>
          <a:bodyPr>
            <a:normAutofit/>
          </a:bodyPr>
          <a:lstStyle/>
          <a:p>
            <a:r>
              <a:rPr lang="en-GB" sz="4800" dirty="0" smtClean="0"/>
              <a:t>Allowed for the first time the industrial-scale printing.</a:t>
            </a:r>
            <a:endParaRPr lang="pt-PT" sz="4800" dirty="0"/>
          </a:p>
        </p:txBody>
      </p:sp>
      <p:pic>
        <p:nvPicPr>
          <p:cNvPr id="33794" name="Picture 2" descr="http://chrisohara.files.wordpress.com/2010/07/printing-press.jpg"/>
          <p:cNvPicPr>
            <a:picLocks noChangeAspect="1" noChangeArrowheads="1"/>
          </p:cNvPicPr>
          <p:nvPr/>
        </p:nvPicPr>
        <p:blipFill>
          <a:blip r:embed="rId2" cstate="print"/>
          <a:srcRect/>
          <a:stretch>
            <a:fillRect/>
          </a:stretch>
        </p:blipFill>
        <p:spPr bwMode="auto">
          <a:xfrm>
            <a:off x="2411760" y="3257549"/>
            <a:ext cx="4714875" cy="360045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ção de Conteúdo 2"/>
          <p:cNvSpPr>
            <a:spLocks noGrp="1"/>
          </p:cNvSpPr>
          <p:nvPr>
            <p:ph idx="1"/>
          </p:nvPr>
        </p:nvSpPr>
        <p:spPr>
          <a:xfrm>
            <a:off x="457200" y="764704"/>
            <a:ext cx="8229600" cy="5559896"/>
          </a:xfrm>
        </p:spPr>
        <p:txBody>
          <a:bodyPr>
            <a:normAutofit/>
          </a:bodyPr>
          <a:lstStyle/>
          <a:p>
            <a:r>
              <a:rPr lang="en-GB" sz="3600" dirty="0" smtClean="0"/>
              <a:t>And </a:t>
            </a:r>
            <a:r>
              <a:rPr lang="en-GB" sz="3600" dirty="0" smtClean="0"/>
              <a:t>now, we come to today’s technology, that evolved a lot and keeps evolving every single day, and it brings a lot of benefits, but, not everything is perfect, and although I love technology, there are pretty significant negative effects on us and at the world. </a:t>
            </a:r>
            <a:endParaRPr lang="pt-PT"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xo">
  <a:themeElements>
    <a:clrScheme name="Flux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TotalTime>
  <Words>682</Words>
  <Application>Microsoft Office PowerPoint</Application>
  <PresentationFormat>Apresentação no Ecrã (4:3)</PresentationFormat>
  <Paragraphs>23</Paragraphs>
  <Slides>19</Slides>
  <Notes>0</Notes>
  <HiddenSlides>0</HiddenSlides>
  <MMClips>0</MMClips>
  <ScaleCrop>false</ScaleCrop>
  <HeadingPairs>
    <vt:vector size="4" baseType="variant">
      <vt:variant>
        <vt:lpstr>Tema</vt:lpstr>
      </vt:variant>
      <vt:variant>
        <vt:i4>1</vt:i4>
      </vt:variant>
      <vt:variant>
        <vt:lpstr>Títulos dos diapositivos</vt:lpstr>
      </vt:variant>
      <vt:variant>
        <vt:i4>19</vt:i4>
      </vt:variant>
    </vt:vector>
  </HeadingPairs>
  <TitlesOfParts>
    <vt:vector size="20" baseType="lpstr">
      <vt:lpstr>Fluxo</vt:lpstr>
      <vt:lpstr>Diapositivo 1</vt:lpstr>
      <vt:lpstr>Diapositivo 2</vt:lpstr>
      <vt:lpstr>Diapositivo 3</vt:lpstr>
      <vt:lpstr>Diapositivo 4</vt:lpstr>
      <vt:lpstr>The Heavy Plough </vt:lpstr>
      <vt:lpstr>Water Mills</vt:lpstr>
      <vt:lpstr>The hour glass</vt:lpstr>
      <vt:lpstr>The printing press</vt:lpstr>
      <vt:lpstr>Diapositivo 9</vt:lpstr>
      <vt:lpstr>Diapositivo 10</vt:lpstr>
      <vt:lpstr>Diapositivo 11</vt:lpstr>
      <vt:lpstr>Diapositivo 12</vt:lpstr>
      <vt:lpstr>Diapositivo 13</vt:lpstr>
      <vt:lpstr>Diapositivo 14</vt:lpstr>
      <vt:lpstr>Diapositivo 15</vt:lpstr>
      <vt:lpstr>Diapositivo 16</vt:lpstr>
      <vt:lpstr>Diapositivo 17</vt:lpstr>
      <vt:lpstr>Diapositivo 18</vt:lpstr>
      <vt:lpstr>Diapositivo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Diogo</dc:creator>
  <cp:lastModifiedBy>Diogo</cp:lastModifiedBy>
  <cp:revision>4</cp:revision>
  <dcterms:created xsi:type="dcterms:W3CDTF">2014-03-23T12:33:08Z</dcterms:created>
  <dcterms:modified xsi:type="dcterms:W3CDTF">2014-03-23T13:07:30Z</dcterms:modified>
</cp:coreProperties>
</file>